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13"/>
  </p:notesMasterIdLst>
  <p:sldIdLst>
    <p:sldId id="256" r:id="rId2"/>
    <p:sldId id="257" r:id="rId3"/>
    <p:sldId id="260" r:id="rId4"/>
    <p:sldId id="275" r:id="rId5"/>
    <p:sldId id="278" r:id="rId6"/>
    <p:sldId id="279" r:id="rId7"/>
    <p:sldId id="280" r:id="rId8"/>
    <p:sldId id="263" r:id="rId9"/>
    <p:sldId id="264" r:id="rId10"/>
    <p:sldId id="274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3BF3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3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12AAC-E70E-408B-A1BE-7B4A448223A1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8802F-C011-4B4A-BE27-E381E7A84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693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8802F-C011-4B4A-BE27-E381E7A8428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292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84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34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28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10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83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96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12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85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42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364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219E90F-05C5-45B1-B47D-FB1A60EF9CE7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A4F024F-25BA-434C-AE47-455FE27DAA2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179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79512" y="4489748"/>
            <a:ext cx="6593681" cy="2387600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solidFill>
                  <a:schemeClr val="accent1"/>
                </a:solidFill>
              </a:rPr>
              <a:t>З</a:t>
            </a:r>
            <a:r>
              <a:rPr lang="ru-RU" sz="5400" dirty="0" smtClean="0">
                <a:solidFill>
                  <a:schemeClr val="tx1"/>
                </a:solidFill>
              </a:rPr>
              <a:t>доровый</a:t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accent1"/>
                </a:solidFill>
              </a:rPr>
              <a:t>О</a:t>
            </a:r>
            <a:r>
              <a:rPr lang="ru-RU" sz="5400" dirty="0" smtClean="0">
                <a:solidFill>
                  <a:schemeClr val="tx1"/>
                </a:solidFill>
              </a:rPr>
              <a:t>браз </a:t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>
                <a:solidFill>
                  <a:schemeClr val="accent1"/>
                </a:solidFill>
              </a:rPr>
              <a:t>Ж</a:t>
            </a:r>
            <a:r>
              <a:rPr lang="ru-RU" sz="5400" dirty="0" smtClean="0">
                <a:solidFill>
                  <a:schemeClr val="tx1"/>
                </a:solidFill>
              </a:rPr>
              <a:t>изни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8640"/>
            <a:ext cx="7214685" cy="4022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328" y="1268760"/>
            <a:ext cx="6696744" cy="47798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-308393"/>
            <a:ext cx="8230313" cy="17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628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05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32656"/>
            <a:ext cx="8229600" cy="158987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+mn-lt"/>
              </a:rPr>
              <a:t>Главные </a:t>
            </a:r>
            <a:br>
              <a:rPr lang="ru-RU" sz="4800" dirty="0" smtClean="0">
                <a:solidFill>
                  <a:schemeClr val="tx1"/>
                </a:solidFill>
                <a:latin typeface="+mn-lt"/>
              </a:rPr>
            </a:br>
            <a:r>
              <a:rPr lang="ru-RU" sz="4800" dirty="0" smtClean="0">
                <a:solidFill>
                  <a:schemeClr val="tx1"/>
                </a:solidFill>
                <a:latin typeface="+mn-lt"/>
              </a:rPr>
              <a:t>факторы здоровья</a:t>
            </a:r>
            <a:endParaRPr lang="ru-RU" sz="4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583" y="2452020"/>
            <a:ext cx="2279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200" dirty="0" smtClean="0"/>
              <a:t>движение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856152" y="3500189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200" dirty="0" smtClean="0"/>
              <a:t>питание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463143" y="4548358"/>
            <a:ext cx="17014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200" dirty="0" smtClean="0"/>
              <a:t>режим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928387" y="5693672"/>
            <a:ext cx="2729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200" dirty="0" smtClean="0"/>
              <a:t>закаливание</a:t>
            </a:r>
            <a:endParaRPr lang="ru-RU" sz="32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514580"/>
            <a:ext cx="2615042" cy="2016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349" y="2157666"/>
            <a:ext cx="2380385" cy="23803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8229600" cy="142876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Правильное питание – залог здоровья!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958" y="1423965"/>
            <a:ext cx="7224803" cy="54186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290054" cy="149961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Сколько часов должен спать младший школьник?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2636912"/>
            <a:ext cx="4104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15 часов</a:t>
            </a:r>
          </a:p>
          <a:p>
            <a:pPr marL="342900" indent="-342900">
              <a:buFont typeface="+mj-lt"/>
              <a:buAutoNum type="alphaLcParenR"/>
            </a:pPr>
            <a:endParaRPr lang="ru-RU" sz="2800" dirty="0"/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8 часов</a:t>
            </a:r>
          </a:p>
          <a:p>
            <a:pPr marL="342900" indent="-342900">
              <a:buFont typeface="+mj-lt"/>
              <a:buAutoNum type="alphaLcParenR"/>
            </a:pPr>
            <a:endParaRPr lang="ru-RU" sz="2800" dirty="0"/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До 10 часов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430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Сколько раз в день нужно чистить зубы?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2564904"/>
            <a:ext cx="462639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ru-RU" sz="2400" dirty="0" smtClean="0"/>
              <a:t> 3 раза, утром, днем и вечером</a:t>
            </a:r>
          </a:p>
          <a:p>
            <a:pPr marL="342900" indent="-342900">
              <a:buFont typeface="+mj-lt"/>
              <a:buAutoNum type="alphaLcParenR"/>
            </a:pPr>
            <a:endParaRPr lang="ru-RU" sz="2400" dirty="0"/>
          </a:p>
          <a:p>
            <a:pPr marL="342900" indent="-342900">
              <a:buFont typeface="+mj-lt"/>
              <a:buAutoNum type="alphaLcParenR"/>
            </a:pPr>
            <a:r>
              <a:rPr lang="ru-RU" sz="2400" dirty="0" smtClean="0"/>
              <a:t>1 раз, только утром</a:t>
            </a:r>
          </a:p>
          <a:p>
            <a:pPr marL="342900" indent="-342900">
              <a:buFont typeface="+mj-lt"/>
              <a:buAutoNum type="alphaLcParenR"/>
            </a:pPr>
            <a:endParaRPr lang="ru-RU" sz="2400" dirty="0"/>
          </a:p>
          <a:p>
            <a:pPr marL="342900" indent="-342900">
              <a:buFont typeface="+mj-lt"/>
              <a:buAutoNum type="alphaLcParenR"/>
            </a:pPr>
            <a:r>
              <a:rPr lang="ru-RU" sz="2400" dirty="0" smtClean="0"/>
              <a:t>2 раза, утром и днем</a:t>
            </a:r>
          </a:p>
          <a:p>
            <a:pPr marL="342900" indent="-342900">
              <a:buFont typeface="+mj-lt"/>
              <a:buAutoNum type="alphaLcParenR"/>
            </a:pPr>
            <a:endParaRPr lang="ru-RU" sz="2400" dirty="0"/>
          </a:p>
          <a:p>
            <a:pPr marL="342900" indent="-342900">
              <a:buFont typeface="+mj-lt"/>
              <a:buAutoNum type="alphaLcParenR"/>
            </a:pPr>
            <a:r>
              <a:rPr lang="ru-RU" sz="2400" dirty="0" smtClean="0"/>
              <a:t>2 раза, утром и вечером</a:t>
            </a:r>
          </a:p>
        </p:txBody>
      </p:sp>
    </p:spTree>
    <p:extLst>
      <p:ext uri="{BB962C8B-B14F-4D97-AF65-F5344CB8AC3E}">
        <p14:creationId xmlns:p14="http://schemas.microsoft.com/office/powerpoint/2010/main" val="78592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Сколько минут нужно чистить зубы?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532803" y="2420888"/>
            <a:ext cx="57606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4-5 минут</a:t>
            </a:r>
          </a:p>
          <a:p>
            <a:pPr marL="342900" indent="-342900">
              <a:buFont typeface="+mj-lt"/>
              <a:buAutoNum type="alphaLcParenR"/>
            </a:pPr>
            <a:endParaRPr lang="ru-RU" sz="2800" dirty="0"/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10 минут</a:t>
            </a:r>
          </a:p>
          <a:p>
            <a:pPr marL="342900" indent="-342900">
              <a:buFont typeface="+mj-lt"/>
              <a:buAutoNum type="alphaLcParenR"/>
            </a:pPr>
            <a:endParaRPr lang="ru-RU" sz="2800" dirty="0"/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1,5 минут</a:t>
            </a:r>
          </a:p>
          <a:p>
            <a:pPr marL="342900" indent="-342900">
              <a:buFont typeface="+mj-lt"/>
              <a:buAutoNum type="alphaLcParenR"/>
            </a:pPr>
            <a:endParaRPr lang="ru-RU" sz="2800" dirty="0"/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2-3 минуты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3082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Сколько раз в день школьник должен есть? объясните почему.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316779" y="2492896"/>
            <a:ext cx="61926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6 раз</a:t>
            </a:r>
          </a:p>
          <a:p>
            <a:pPr marL="342900" indent="-342900">
              <a:buFont typeface="+mj-lt"/>
              <a:buAutoNum type="alphaLcParenR"/>
            </a:pPr>
            <a:endParaRPr lang="ru-RU" sz="2800" dirty="0"/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3 раза</a:t>
            </a:r>
          </a:p>
          <a:p>
            <a:pPr marL="342900" indent="-342900">
              <a:buFont typeface="+mj-lt"/>
              <a:buAutoNum type="alphaLcParenR"/>
            </a:pPr>
            <a:endParaRPr lang="ru-RU" sz="2800" dirty="0"/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4 раза</a:t>
            </a:r>
          </a:p>
          <a:p>
            <a:pPr marL="342900" indent="-342900">
              <a:buFont typeface="+mj-lt"/>
              <a:buAutoNum type="alphaLcParenR"/>
            </a:pPr>
            <a:endParaRPr lang="ru-RU" sz="2800" dirty="0"/>
          </a:p>
          <a:p>
            <a:pPr marL="342900" indent="-342900">
              <a:buFont typeface="+mj-lt"/>
              <a:buAutoNum type="alphaLcParenR"/>
            </a:pPr>
            <a:r>
              <a:rPr lang="ru-RU" sz="2800" dirty="0" smtClean="0"/>
              <a:t>5 раз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8578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2"/>
            <a:ext cx="75009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Если хочешь быть здоров – закаляйся!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351" y="2780928"/>
            <a:ext cx="4392488" cy="26354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5216"/>
            <a:ext cx="7993394" cy="56886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dissolve/>
      </p:transition>
    </mc:Choice>
    <mc:Fallback xmlns="">
      <p:transition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353</TotalTime>
  <Words>101</Words>
  <Application>Microsoft Office PowerPoint</Application>
  <PresentationFormat>Экран (4:3)</PresentationFormat>
  <Paragraphs>39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Tw Cen MT</vt:lpstr>
      <vt:lpstr>Tw Cen MT Condensed</vt:lpstr>
      <vt:lpstr>Wingdings</vt:lpstr>
      <vt:lpstr>Wingdings 3</vt:lpstr>
      <vt:lpstr>Интеграл</vt:lpstr>
      <vt:lpstr>Здоровый Образ  Жизни</vt:lpstr>
      <vt:lpstr>Главные  факторы здоровья</vt:lpstr>
      <vt:lpstr>Правильное питание – залог здоровья!</vt:lpstr>
      <vt:lpstr>Сколько часов должен спать младший школьник?</vt:lpstr>
      <vt:lpstr>Сколько раз в день нужно чистить зубы?</vt:lpstr>
      <vt:lpstr>Сколько минут нужно чистить зубы?</vt:lpstr>
      <vt:lpstr>Сколько раз в день школьник должен есть? объясните почему.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для младших школьников</dc:title>
  <dc:creator>Your User Name</dc:creator>
  <cp:lastModifiedBy>HP</cp:lastModifiedBy>
  <cp:revision>40</cp:revision>
  <dcterms:created xsi:type="dcterms:W3CDTF">2012-03-15T11:11:39Z</dcterms:created>
  <dcterms:modified xsi:type="dcterms:W3CDTF">2021-04-13T17:19:50Z</dcterms:modified>
</cp:coreProperties>
</file>