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77" r:id="rId7"/>
    <p:sldId id="278" r:id="rId8"/>
    <p:sldId id="279" r:id="rId9"/>
    <p:sldId id="263" r:id="rId10"/>
    <p:sldId id="266" r:id="rId11"/>
    <p:sldId id="268" r:id="rId12"/>
    <p:sldId id="269" r:id="rId13"/>
    <p:sldId id="272" r:id="rId14"/>
    <p:sldId id="273" r:id="rId15"/>
    <p:sldId id="280" r:id="rId16"/>
    <p:sldId id="274" r:id="rId17"/>
    <p:sldId id="275" r:id="rId18"/>
    <p:sldId id="28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735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65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94656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748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7959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903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032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657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72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68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38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839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493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30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28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25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2F6D7-AEAE-45B8-9D06-499133C5ABC5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EB9BCD3-758B-46F5-9A1E-9C1CE101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80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0072" y="3618571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№ 57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«Бусинка» </a:t>
            </a:r>
            <a:b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Дальнее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901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8300" y="2587251"/>
            <a:ext cx="2933700" cy="3911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50" y="1882027"/>
            <a:ext cx="3371850" cy="4495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9250" y="755650"/>
            <a:ext cx="4749800" cy="35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99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66813" y="1840642"/>
            <a:ext cx="4251386" cy="42513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27928" y="305018"/>
            <a:ext cx="4656065" cy="497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750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9538" y="1356546"/>
            <a:ext cx="4865298" cy="4865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90581" y="424896"/>
            <a:ext cx="5262113" cy="498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7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09295" y="1423356"/>
            <a:ext cx="4968817" cy="49688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06241" y="1423357"/>
            <a:ext cx="5400137" cy="496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937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24086" y="1544714"/>
            <a:ext cx="4726438" cy="472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41477" y="391373"/>
            <a:ext cx="5406451" cy="540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22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1928" y="1224132"/>
            <a:ext cx="5215628" cy="55194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676824" y="349636"/>
            <a:ext cx="5135729" cy="523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9195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8595" y="194031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пособия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99787" y="0"/>
            <a:ext cx="62587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532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4160" y="1248937"/>
            <a:ext cx="4348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родителям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4199" y="1991733"/>
            <a:ext cx="9643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сделать родителей не только своими союзниками, но и грамотными помощниками. 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85639" y="393638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31327" y="412104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962651" y="2536655"/>
            <a:ext cx="8642194" cy="3366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/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 результатах обучения и развития ребёнка</a:t>
            </a: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Показ практической деятельности с ребёнком (игры, упражнения, задания).</a:t>
            </a: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Выполнение рекомендаций специалистов по исправлению нарушений познавательной и эмоциональной сферы ребёнка.</a:t>
            </a: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Совместно с родителями найти для ребёнка область самореализации в одном из видов деятельности и обеспечить ребёнку ощущение успеха.</a:t>
            </a:r>
          </a:p>
          <a:p>
            <a:pPr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Формировать содержательные формы общения ребёнка со взрослым (консультации, беседы, выступления на родительских собраниях).</a:t>
            </a:r>
          </a:p>
        </p:txBody>
      </p:sp>
    </p:spTree>
    <p:extLst>
      <p:ext uri="{BB962C8B-B14F-4D97-AF65-F5344CB8AC3E}">
        <p14:creationId xmlns:p14="http://schemas.microsoft.com/office/powerpoint/2010/main" val="1911043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A671471-0D13-4709-9AA1-8EE728533B7B}"/>
              </a:ext>
            </a:extLst>
          </p:cNvPr>
          <p:cNvSpPr/>
          <p:nvPr/>
        </p:nvSpPr>
        <p:spPr>
          <a:xfrm>
            <a:off x="2070328" y="2505670"/>
            <a:ext cx="81756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82135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78631" y="1473071"/>
            <a:ext cx="7892004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«Невозможное возможно».</a:t>
            </a:r>
          </a:p>
          <a:p>
            <a:pPr algn="ctr"/>
            <a:r>
              <a:rPr lang="ru-RU" sz="44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«Островок надежды</a:t>
            </a:r>
            <a:r>
              <a:rPr lang="ru-RU" sz="44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sz="2400" b="0" cap="none" spc="0" dirty="0">
              <a:ln w="0"/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0" cap="none" spc="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Составители: педагог-психолог Каймасова Ю</a:t>
            </a:r>
            <a:r>
              <a:rPr lang="ru-RU" sz="2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.Ю.</a:t>
            </a:r>
          </a:p>
          <a:p>
            <a:pPr algn="ctr"/>
            <a:r>
              <a:rPr lang="ru-RU" sz="2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воспитатель Стоцкая Е.В.</a:t>
            </a:r>
          </a:p>
          <a:p>
            <a:pPr algn="ctr"/>
            <a:r>
              <a:rPr lang="ru-RU" sz="2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воспитатель </a:t>
            </a:r>
            <a:r>
              <a:rPr lang="ru-RU" sz="2000" dirty="0" err="1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Кашеутова</a:t>
            </a:r>
            <a:r>
              <a:rPr lang="ru-RU" sz="2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С.А.</a:t>
            </a:r>
          </a:p>
          <a:p>
            <a:pPr algn="ctr"/>
            <a:endParaRPr lang="ru-RU" sz="2400" dirty="0">
              <a:ln w="0"/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n w="0"/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n w="0"/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n w="0"/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МАДОУ №57 «Бусинка» </a:t>
            </a:r>
          </a:p>
          <a:p>
            <a:pPr algn="ctr"/>
            <a:r>
              <a:rPr lang="ru-RU" sz="2000" dirty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</a:p>
        </p:txBody>
      </p:sp>
    </p:spTree>
    <p:extLst>
      <p:ext uri="{BB962C8B-B14F-4D97-AF65-F5344CB8AC3E}">
        <p14:creationId xmlns:p14="http://schemas.microsoft.com/office/powerpoint/2010/main" val="2586010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siholog.dou1554.edusite.ru/images/gym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700" y="2257147"/>
            <a:ext cx="3827656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999356" y="2391233"/>
            <a:ext cx="52522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маленький ребенок,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Вылезая из пеленок,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от века не отстать,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очень много знать!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очень мы стараться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Физкультурой заниматься,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еще всегда нужна</a:t>
            </a:r>
          </a:p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зарядка для ума.</a:t>
            </a:r>
          </a:p>
          <a:p>
            <a:r>
              <a:rPr lang="ru-RU" dirty="0"/>
              <a:t>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86623" y="794134"/>
            <a:ext cx="8771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Возраст ребенка- 7лет. Умственная отсталость ( интеллектуальное нарушение).</a:t>
            </a:r>
            <a:r>
              <a:rPr lang="ru-RU" b="1" i="1" dirty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886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9985" y="463068"/>
            <a:ext cx="98218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Тема: «Создание комплекса условий для формирования предпосылок к учебной деятельности и развития технического творчества».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16172" y="2158866"/>
            <a:ext cx="3930812" cy="42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159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5598" y="1926746"/>
            <a:ext cx="101448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конструктивных умений у ребенка с умственной отсталостью.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обучить навыкам подражания;</a:t>
            </a:r>
          </a:p>
          <a:p>
            <a:pPr marL="285750" lvl="0" indent="-285750"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работе по образцу (классифицировать предметы по их основным признакам, ориентированию в пространстве);</a:t>
            </a:r>
          </a:p>
          <a:p>
            <a:pPr marL="285750" lvl="0" indent="-285750" algn="just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мелкую моторику рук, стимулируя общее речевое развитие и умственные способности;</a:t>
            </a:r>
          </a:p>
          <a:p>
            <a:pPr lvl="0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формировать предпосылки к учебной деятельности: умение и желание трудиться, выполнять задания в соответствии с инструкцией и поставленной целью, планировать свою деятельность, доводить начатое дело до конца</a:t>
            </a: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490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31327" y="2129883"/>
            <a:ext cx="8532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984917" y="423746"/>
            <a:ext cx="10002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7805" y="1538425"/>
            <a:ext cx="2510287" cy="25102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5713" y="461973"/>
            <a:ext cx="2870539" cy="2152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520" y="4358786"/>
            <a:ext cx="3137239" cy="23529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8481" y="4137007"/>
            <a:ext cx="3245005" cy="24337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4715" y="728242"/>
            <a:ext cx="2883668" cy="288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239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10841" y="184146"/>
            <a:ext cx="974876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293202" y="2060275"/>
            <a:ext cx="4140679" cy="41406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789822" y="922518"/>
            <a:ext cx="3382991" cy="338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98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43236" y="1960912"/>
            <a:ext cx="103594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ребенка правильно рассматривать образцы рисунков, выделять в них существенные элементы, постройки.</a:t>
            </a:r>
          </a:p>
          <a:p>
            <a:pPr lvl="0" algn="just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ребенка воспринимать словесную инструкцию и выполнять ее, используя детали конструктора, выполнять действия по показу, по памяти, по словесной инструкции;</a:t>
            </a:r>
          </a:p>
          <a:p>
            <a:pPr lvl="0" algn="just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ребенка правильно воспроизводить в постройках пропорциональные взаимоотношения деталей.</a:t>
            </a:r>
          </a:p>
        </p:txBody>
      </p:sp>
    </p:spTree>
    <p:extLst>
      <p:ext uri="{BB962C8B-B14F-4D97-AF65-F5344CB8AC3E}">
        <p14:creationId xmlns:p14="http://schemas.microsoft.com/office/powerpoint/2010/main" val="2543145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55795" y="1048215"/>
            <a:ext cx="3871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Образовательная деятельность.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600" y="2914185"/>
            <a:ext cx="3860800" cy="28956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049" y="3819181"/>
            <a:ext cx="3645647" cy="2734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251" y="1609381"/>
            <a:ext cx="3314700" cy="4419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0576" y="2007220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Развитие мелкой моторики.</a:t>
            </a:r>
          </a:p>
        </p:txBody>
      </p:sp>
    </p:spTree>
    <p:extLst>
      <p:ext uri="{BB962C8B-B14F-4D97-AF65-F5344CB8AC3E}">
        <p14:creationId xmlns:p14="http://schemas.microsoft.com/office/powerpoint/2010/main" val="8970591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301</TotalTime>
  <Words>275</Words>
  <Application>Microsoft Office PowerPoint</Application>
  <PresentationFormat>Широкоэкранный</PresentationFormat>
  <Paragraphs>51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Century Gothic</vt:lpstr>
      <vt:lpstr>Times New Roman</vt:lpstr>
      <vt:lpstr>Wingdings</vt:lpstr>
      <vt:lpstr>Wingdings 3</vt:lpstr>
      <vt:lpstr>Легкий дым</vt:lpstr>
      <vt:lpstr>Муниципальное автономное дошкольное образовательное учреждение № 57  детский сад «Бусинка»  с. Дальнее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№ 57  детский сад «Бусинка»  с. Дальнее</dc:title>
  <dc:creator>Alina</dc:creator>
  <cp:lastModifiedBy>Sakhalin</cp:lastModifiedBy>
  <cp:revision>32</cp:revision>
  <dcterms:created xsi:type="dcterms:W3CDTF">2021-02-23T02:42:08Z</dcterms:created>
  <dcterms:modified xsi:type="dcterms:W3CDTF">2021-04-12T22:02:30Z</dcterms:modified>
</cp:coreProperties>
</file>