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3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86" r:id="rId22"/>
    <p:sldId id="287" r:id="rId23"/>
    <p:sldId id="288" r:id="rId24"/>
    <p:sldId id="289" r:id="rId25"/>
    <p:sldId id="290" r:id="rId26"/>
    <p:sldId id="291" r:id="rId27"/>
    <p:sldId id="292" r:id="rId28"/>
    <p:sldId id="293" r:id="rId29"/>
    <p:sldId id="294" r:id="rId30"/>
    <p:sldId id="295" r:id="rId31"/>
    <p:sldId id="296" r:id="rId32"/>
    <p:sldId id="297" r:id="rId33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FAAC90C5-0058-4E17-BF67-914138922289}">
  <a:tblStyle styleId="{FAAC90C5-0058-4E17-BF67-914138922289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/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1" name="Google Shape;171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0" name="Google Shape;180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5" name="Google Shape;195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p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3" name="Google Shape;203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1" name="Google Shape;211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p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3" name="Google Shape;223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p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5" name="Google Shape;235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p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8" name="Google Shape;248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p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9" name="Google Shape;259;p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Google Shape;269;p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0" name="Google Shape;270;p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0" name="Google Shape;90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Google Shape;279;p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0" name="Google Shape;280;p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" name="Google Shape;349;p3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0" name="Google Shape;350;p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" name="Google Shape;357;p3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8" name="Google Shape;358;p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" name="Google Shape;365;p3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6" name="Google Shape;366;p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3" name="Google Shape;373;p3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4" name="Google Shape;374;p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" name="Google Shape;381;p3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2" name="Google Shape;382;p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4" name="Google Shape;394;p3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5" name="Google Shape;395;p3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7" name="Google Shape;407;p3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8" name="Google Shape;408;p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" name="Google Shape;414;p3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5" name="Google Shape;415;p3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1" name="Google Shape;421;p3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2" name="Google Shape;422;p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8" name="Google Shape;98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8" name="Google Shape;428;p4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9" name="Google Shape;429;p4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5" name="Google Shape;435;p4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36" name="Google Shape;436;p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2" name="Google Shape;442;p4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43" name="Google Shape;443;p4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6" name="Google Shape;106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6" name="Google Shape;116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9" name="Google Shape;129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8" name="Google Shape;138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7" name="Google Shape;147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5" name="Google Shape;165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итульный слайд" type="title">
  <p:cSld name="TITLE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6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2"/>
          <p:cNvSpPr txBox="1"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/>
            </a:lvl1pPr>
            <a:lvl2pPr lvl="1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/>
            </a:lvl2pPr>
            <a:lvl3pPr lvl="2" algn="ctr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/>
            </a:lvl3pPr>
            <a:lvl4pPr lvl="3" algn="ctr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/>
            </a:lvl4pPr>
            <a:lvl5pPr lvl="4" algn="ctr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4" name="Google Shape;14;p2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2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" name="Google Shape;16;p2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Два объекта" type="twoObj">
  <p:cSld name="TWO_OBJECTS"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9" name="Google Shape;69;p1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0" name="Google Shape;70;p11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1" name="Google Shape;71;p11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11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11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раздела" type="secHead">
  <p:cSld name="SECTION_HEADER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2"/>
          <p:cNvSpPr txBox="1"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6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2"/>
          <p:cNvSpPr txBox="1"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77" name="Google Shape;77;p12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2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12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и объект" type="obj">
  <p:cSld name="OBJECT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3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0" name="Google Shape;20;p3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3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3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Вертикальный заголовок и текст" type="vertTitleAndTx">
  <p:cSld name="VERTICAL_TITLE_AND_VERTICAL_TEXT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"/>
          <p:cNvSpPr txBox="1">
            <a:spLocks noGrp="1"/>
          </p:cNvSpPr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4"/>
          <p:cNvSpPr txBox="1">
            <a:spLocks noGrp="1"/>
          </p:cNvSpPr>
          <p:nvPr>
            <p:ph type="body" idx="1"/>
          </p:nvPr>
        </p:nvSpPr>
        <p:spPr>
          <a:xfrm rot="5400000">
            <a:off x="541338" y="190501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6" name="Google Shape;26;p4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4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4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и вертикальный текст" type="vertTx">
  <p:cSld name="VERTICAL_TEXT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5"/>
          <p:cNvSpPr txBox="1">
            <a:spLocks noGrp="1"/>
          </p:cNvSpPr>
          <p:nvPr>
            <p:ph type="body" idx="1"/>
          </p:nvPr>
        </p:nvSpPr>
        <p:spPr>
          <a:xfrm rot="5400000">
            <a:off x="2309019" y="-251619"/>
            <a:ext cx="4525962" cy="82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2" name="Google Shape;32;p5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5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5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Рисунок с подписью" type="picTx">
  <p:cSld name="PICTURE_WITH_CAPTION_TEXT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6"/>
          <p:cNvSpPr txBox="1"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3200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7" name="Google Shape;37;p6"/>
          <p:cNvSpPr>
            <a:spLocks noGrp="1"/>
          </p:cNvSpPr>
          <p:nvPr>
            <p:ph type="pic" idx="2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8" name="Google Shape;38;p6"/>
          <p:cNvSpPr txBox="1">
            <a:spLocks noGrp="1"/>
          </p:cNvSpPr>
          <p:nvPr>
            <p:ph type="body" idx="1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/>
            </a:lvl1pPr>
            <a:lvl2pPr marL="914400" lvl="1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2pPr>
            <a:lvl3pPr marL="1371600" lvl="2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/>
            </a:lvl3pPr>
            <a:lvl4pPr marL="1828800" lvl="3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/>
            </a:lvl4pPr>
            <a:lvl5pPr marL="2286000" lvl="4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39" name="Google Shape;39;p6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0" name="Google Shape;40;p6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6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Объект с подписью" type="objTx">
  <p:cSld name="OBJECT_WITH_CAPTION_TEXT"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7"/>
          <p:cNvSpPr txBox="1"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3200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7"/>
          <p:cNvSpPr txBox="1">
            <a:spLocks noGrp="1"/>
          </p:cNvSpPr>
          <p:nvPr>
            <p:ph type="body"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318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/>
            </a:lvl1pPr>
            <a:lvl2pPr marL="914400" lvl="1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/>
            </a:lvl2pPr>
            <a:lvl3pPr marL="1371600" lvl="2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/>
            </a:lvl3pPr>
            <a:lvl4pPr marL="1828800" lvl="3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/>
            </a:lvl4pPr>
            <a:lvl5pPr marL="2286000" lvl="4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45" name="Google Shape;45;p7"/>
          <p:cNvSpPr txBox="1">
            <a:spLocks noGrp="1"/>
          </p:cNvSpPr>
          <p:nvPr>
            <p:ph type="body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/>
            </a:lvl1pPr>
            <a:lvl2pPr marL="914400" lvl="1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2pPr>
            <a:lvl3pPr marL="1371600" lvl="2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/>
            </a:lvl3pPr>
            <a:lvl4pPr marL="1828800" lvl="3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/>
            </a:lvl4pPr>
            <a:lvl5pPr marL="2286000" lvl="4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46" name="Google Shape;46;p7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7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7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Пустой слайд" type="blank">
  <p:cSld name="BLANK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8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8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8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олько заголовок" type="titleOnly">
  <p:cSld name="TITLE_ONLY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9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9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9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9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Сравнение" type="twoTxTwoObj">
  <p:cSld name="TWO_OBJECTS_WITH_TEXT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0"/>
          <p:cNvSpPr txBox="1"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10"/>
          <p:cNvSpPr txBox="1"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61" name="Google Shape;61;p10"/>
          <p:cNvSpPr txBox="1">
            <a:spLocks noGrp="1"/>
          </p:cNvSpPr>
          <p:nvPr>
            <p:ph type="body" idx="2"/>
          </p:nvPr>
        </p:nvSpPr>
        <p:spPr>
          <a:xfrm>
            <a:off x="630238" y="2505075"/>
            <a:ext cx="386873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2" name="Google Shape;62;p10"/>
          <p:cNvSpPr txBox="1">
            <a:spLocks noGrp="1"/>
          </p:cNvSpPr>
          <p:nvPr>
            <p:ph type="body" idx="3"/>
          </p:nvPr>
        </p:nvSpPr>
        <p:spPr>
          <a:xfrm>
            <a:off x="4629150" y="1681163"/>
            <a:ext cx="38877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63" name="Google Shape;63;p10"/>
          <p:cNvSpPr txBox="1">
            <a:spLocks noGrp="1"/>
          </p:cNvSpPr>
          <p:nvPr>
            <p:ph type="body" idx="4"/>
          </p:nvPr>
        </p:nvSpPr>
        <p:spPr>
          <a:xfrm>
            <a:off x="4629150" y="2505075"/>
            <a:ext cx="38877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4" name="Google Shape;64;p10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5" name="Google Shape;65;p10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10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>
            <a:alphaModFix/>
          </a:blip>
          <a:stretch>
            <a:fillRect/>
          </a:stretch>
        </a:blip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" name="Google Shape;9;p1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" name="Google Shape;10;p1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>
              <a:solidFill>
                <a:srgbClr val="000000"/>
              </a:solidFill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Google Shape;84;p1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875462" y="333375"/>
            <a:ext cx="1952625" cy="2816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85" name="Google Shape;85;p1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50825" y="1625600"/>
            <a:ext cx="6810375" cy="1066800"/>
          </a:xfrm>
          <a:prstGeom prst="rect">
            <a:avLst/>
          </a:prstGeom>
          <a:noFill/>
          <a:ln>
            <a:noFill/>
          </a:ln>
        </p:spPr>
      </p:pic>
      <p:sp>
        <p:nvSpPr>
          <p:cNvPr id="86" name="Google Shape;86;p13"/>
          <p:cNvSpPr txBox="1">
            <a:spLocks noGrp="1"/>
          </p:cNvSpPr>
          <p:nvPr>
            <p:ph type="subTitle" idx="1"/>
          </p:nvPr>
        </p:nvSpPr>
        <p:spPr>
          <a:xfrm>
            <a:off x="1331912" y="4437062"/>
            <a:ext cx="6858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00000"/>
              </a:buClr>
              <a:buSzPts val="2000"/>
              <a:buFont typeface="Century Gothic"/>
              <a:buNone/>
            </a:pPr>
            <a:r>
              <a:rPr lang="en-US" sz="2000" b="1" i="0" u="none">
                <a:solidFill>
                  <a:srgbClr val="80000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Выполнила: </a:t>
            </a:r>
            <a:endParaRPr/>
          </a:p>
          <a:p>
            <a:pPr marL="0" lvl="0" indent="0" algn="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00000"/>
              </a:buClr>
              <a:buSzPts val="2000"/>
              <a:buFont typeface="Century Gothic"/>
              <a:buNone/>
            </a:pPr>
            <a:r>
              <a:rPr lang="en-US" sz="2000" b="1" i="0" u="none">
                <a:solidFill>
                  <a:srgbClr val="80000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преподаватель ГБПОУ РО «ВТИТБиД» </a:t>
            </a:r>
            <a:endParaRPr/>
          </a:p>
          <a:p>
            <a:pPr marL="0" lvl="0" indent="0" algn="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00000"/>
              </a:buClr>
              <a:buSzPts val="2000"/>
              <a:buFont typeface="Century Gothic"/>
              <a:buNone/>
            </a:pPr>
            <a:r>
              <a:rPr lang="en-US" sz="2000" b="1" i="0" u="none">
                <a:solidFill>
                  <a:srgbClr val="80000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Полевая Н. Е.</a:t>
            </a:r>
            <a:endParaRPr/>
          </a:p>
          <a:p>
            <a:pPr marL="0" lvl="0" indent="0" algn="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00000"/>
              </a:buClr>
              <a:buSzPts val="2000"/>
              <a:buFont typeface="Century Gothic"/>
              <a:buNone/>
            </a:pPr>
            <a:r>
              <a:rPr lang="en-US" sz="2000" b="1" i="0" u="none">
                <a:solidFill>
                  <a:srgbClr val="80000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2016 год</a:t>
            </a:r>
            <a:endParaRPr/>
          </a:p>
        </p:txBody>
      </p:sp>
      <p:pic>
        <p:nvPicPr>
          <p:cNvPr id="87" name="Google Shape;87;p13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68312" y="3789362"/>
            <a:ext cx="2054225" cy="25971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3" name="Google Shape;173;p22" descr="applesmall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39750" y="2060575"/>
            <a:ext cx="1841500" cy="1841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4" name="Google Shape;174;p22" descr="applesmall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370137" y="2060575"/>
            <a:ext cx="1841500" cy="1841500"/>
          </a:xfrm>
          <a:prstGeom prst="rect">
            <a:avLst/>
          </a:prstGeom>
          <a:noFill/>
          <a:ln>
            <a:noFill/>
          </a:ln>
        </p:spPr>
      </p:pic>
      <p:sp>
        <p:nvSpPr>
          <p:cNvPr id="175" name="Google Shape;175;p22"/>
          <p:cNvSpPr txBox="1"/>
          <p:nvPr/>
        </p:nvSpPr>
        <p:spPr>
          <a:xfrm>
            <a:off x="323850" y="3994150"/>
            <a:ext cx="8670925" cy="6715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33FF"/>
              </a:buClr>
              <a:buSzPts val="3800"/>
              <a:buFont typeface="Tahoma"/>
              <a:buNone/>
            </a:pPr>
            <a:r>
              <a:rPr lang="en-US" sz="3800" b="1" i="0" u="none" strike="noStrike" cap="none">
                <a:solidFill>
                  <a:srgbClr val="9933FF"/>
                </a:solidFill>
                <a:latin typeface="Tahoma"/>
                <a:ea typeface="Tahoma"/>
                <a:cs typeface="Tahoma"/>
                <a:sym typeface="Tahoma"/>
              </a:rPr>
              <a:t>A: How many </a:t>
            </a:r>
            <a:r>
              <a:rPr lang="en-US" sz="3800" b="1" i="0" u="none" strike="noStrike" cap="none">
                <a:solidFill>
                  <a:srgbClr val="FF0000"/>
                </a:solidFill>
                <a:latin typeface="Tahoma"/>
                <a:ea typeface="Tahoma"/>
                <a:cs typeface="Tahoma"/>
                <a:sym typeface="Tahoma"/>
              </a:rPr>
              <a:t>apples</a:t>
            </a:r>
            <a:r>
              <a:rPr lang="en-US" sz="3800" b="1" i="0" u="none" strike="noStrike" cap="none">
                <a:solidFill>
                  <a:srgbClr val="9933FF"/>
                </a:solidFill>
                <a:latin typeface="Tahoma"/>
                <a:ea typeface="Tahoma"/>
                <a:cs typeface="Tahoma"/>
                <a:sym typeface="Tahoma"/>
              </a:rPr>
              <a:t> have you got?</a:t>
            </a:r>
            <a:endParaRPr/>
          </a:p>
        </p:txBody>
      </p:sp>
      <p:sp>
        <p:nvSpPr>
          <p:cNvPr id="176" name="Google Shape;176;p22"/>
          <p:cNvSpPr txBox="1"/>
          <p:nvPr/>
        </p:nvSpPr>
        <p:spPr>
          <a:xfrm>
            <a:off x="323850" y="4868862"/>
            <a:ext cx="3330575" cy="6715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33FF"/>
              </a:buClr>
              <a:buSzPts val="3800"/>
              <a:buFont typeface="Tahoma"/>
              <a:buNone/>
            </a:pPr>
            <a:r>
              <a:rPr lang="en-US" sz="3800" b="1" i="0" u="none" strike="noStrike" cap="none">
                <a:solidFill>
                  <a:srgbClr val="9933FF"/>
                </a:solidFill>
                <a:latin typeface="Tahoma"/>
                <a:ea typeface="Tahoma"/>
                <a:cs typeface="Tahoma"/>
                <a:sym typeface="Tahoma"/>
              </a:rPr>
              <a:t>B: Not </a:t>
            </a:r>
            <a:r>
              <a:rPr lang="en-US" sz="3800" b="1" i="0" u="none" strike="noStrike" cap="none">
                <a:solidFill>
                  <a:srgbClr val="FF0000"/>
                </a:solidFill>
                <a:latin typeface="Tahoma"/>
                <a:ea typeface="Tahoma"/>
                <a:cs typeface="Tahoma"/>
                <a:sym typeface="Tahoma"/>
              </a:rPr>
              <a:t>many</a:t>
            </a:r>
            <a:r>
              <a:rPr lang="en-US" sz="3800" b="1" i="0" u="none" strike="noStrike" cap="none">
                <a:solidFill>
                  <a:srgbClr val="9933FF"/>
                </a:solidFill>
                <a:latin typeface="Tahoma"/>
                <a:ea typeface="Tahoma"/>
                <a:cs typeface="Tahoma"/>
                <a:sym typeface="Tahoma"/>
              </a:rPr>
              <a:t>.</a:t>
            </a:r>
            <a:endParaRPr/>
          </a:p>
        </p:txBody>
      </p:sp>
      <p:sp>
        <p:nvSpPr>
          <p:cNvPr id="177" name="Google Shape;177;p22"/>
          <p:cNvSpPr txBox="1"/>
          <p:nvPr/>
        </p:nvSpPr>
        <p:spPr>
          <a:xfrm>
            <a:off x="2843212" y="190500"/>
            <a:ext cx="3644900" cy="1006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6000"/>
              <a:buFont typeface="Arial"/>
              <a:buNone/>
            </a:pPr>
            <a:r>
              <a:rPr lang="en-US" sz="6000" b="1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Ask and answer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6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6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6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2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23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9900"/>
              </a:buClr>
              <a:buSzPts val="2800"/>
              <a:buFont typeface="Arial"/>
              <a:buNone/>
            </a:pPr>
            <a:r>
              <a:rPr lang="en-US" sz="2800" b="1" i="0" u="none">
                <a:solidFill>
                  <a:srgbClr val="669900"/>
                </a:solidFill>
                <a:latin typeface="Arial"/>
                <a:ea typeface="Arial"/>
                <a:cs typeface="Arial"/>
                <a:sym typeface="Arial"/>
              </a:rPr>
              <a:t> COUNTABLES - UNCOUNTABLES</a:t>
            </a:r>
            <a:endParaRPr/>
          </a:p>
        </p:txBody>
      </p:sp>
      <p:pic>
        <p:nvPicPr>
          <p:cNvPr id="183" name="Google Shape;183;p23" descr="applesmall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11187" y="2019300"/>
            <a:ext cx="1338262" cy="1338262"/>
          </a:xfrm>
          <a:prstGeom prst="rect">
            <a:avLst/>
          </a:prstGeom>
          <a:noFill/>
          <a:ln>
            <a:noFill/>
          </a:ln>
        </p:spPr>
      </p:pic>
      <p:pic>
        <p:nvPicPr>
          <p:cNvPr id="184" name="Google Shape;184;p23" descr="applesmall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009775" y="1844675"/>
            <a:ext cx="1338262" cy="1338262"/>
          </a:xfrm>
          <a:prstGeom prst="rect">
            <a:avLst/>
          </a:prstGeom>
          <a:noFill/>
          <a:ln>
            <a:noFill/>
          </a:ln>
        </p:spPr>
      </p:pic>
      <p:pic>
        <p:nvPicPr>
          <p:cNvPr id="185" name="Google Shape;185;p23" descr="applesmall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233737" y="1773237"/>
            <a:ext cx="1338262" cy="1338262"/>
          </a:xfrm>
          <a:prstGeom prst="rect">
            <a:avLst/>
          </a:prstGeom>
          <a:noFill/>
          <a:ln>
            <a:noFill/>
          </a:ln>
        </p:spPr>
      </p:pic>
      <p:pic>
        <p:nvPicPr>
          <p:cNvPr id="186" name="Google Shape;186;p23" descr="applesmall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602162" y="1700212"/>
            <a:ext cx="1338262" cy="1338262"/>
          </a:xfrm>
          <a:prstGeom prst="rect">
            <a:avLst/>
          </a:prstGeom>
          <a:noFill/>
          <a:ln>
            <a:noFill/>
          </a:ln>
        </p:spPr>
      </p:pic>
      <p:pic>
        <p:nvPicPr>
          <p:cNvPr id="187" name="Google Shape;187;p23" descr="applesmall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897562" y="1700212"/>
            <a:ext cx="1338262" cy="1338262"/>
          </a:xfrm>
          <a:prstGeom prst="rect">
            <a:avLst/>
          </a:prstGeom>
          <a:noFill/>
          <a:ln>
            <a:noFill/>
          </a:ln>
        </p:spPr>
      </p:pic>
      <p:pic>
        <p:nvPicPr>
          <p:cNvPr id="188" name="Google Shape;188;p23" descr="applesmall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121525" y="2205037"/>
            <a:ext cx="1338262" cy="1338262"/>
          </a:xfrm>
          <a:prstGeom prst="rect">
            <a:avLst/>
          </a:prstGeom>
          <a:noFill/>
          <a:ln>
            <a:noFill/>
          </a:ln>
        </p:spPr>
      </p:pic>
      <p:pic>
        <p:nvPicPr>
          <p:cNvPr id="189" name="Google Shape;189;p23" descr="applesmall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364162" y="3068637"/>
            <a:ext cx="1338262" cy="1338262"/>
          </a:xfrm>
          <a:prstGeom prst="rect">
            <a:avLst/>
          </a:prstGeom>
          <a:noFill/>
          <a:ln>
            <a:noFill/>
          </a:ln>
        </p:spPr>
      </p:pic>
      <p:pic>
        <p:nvPicPr>
          <p:cNvPr id="190" name="Google Shape;190;p23" descr="applesmall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521075" y="3213100"/>
            <a:ext cx="1338262" cy="1338262"/>
          </a:xfrm>
          <a:prstGeom prst="rect">
            <a:avLst/>
          </a:prstGeom>
          <a:noFill/>
          <a:ln>
            <a:noFill/>
          </a:ln>
        </p:spPr>
      </p:pic>
      <p:sp>
        <p:nvSpPr>
          <p:cNvPr id="191" name="Google Shape;191;p23"/>
          <p:cNvSpPr txBox="1"/>
          <p:nvPr/>
        </p:nvSpPr>
        <p:spPr>
          <a:xfrm>
            <a:off x="352425" y="4559300"/>
            <a:ext cx="8670925" cy="6715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33FF"/>
              </a:buClr>
              <a:buSzPts val="3800"/>
              <a:buFont typeface="Tahoma"/>
              <a:buNone/>
            </a:pPr>
            <a:r>
              <a:rPr lang="en-US" sz="3800" b="1" i="0" u="none" strike="noStrike" cap="none">
                <a:solidFill>
                  <a:srgbClr val="9933FF"/>
                </a:solidFill>
                <a:latin typeface="Tahoma"/>
                <a:ea typeface="Tahoma"/>
                <a:cs typeface="Tahoma"/>
                <a:sym typeface="Tahoma"/>
              </a:rPr>
              <a:t>A: How many </a:t>
            </a:r>
            <a:r>
              <a:rPr lang="en-US" sz="3800" b="1" i="0" u="none" strike="noStrike" cap="none">
                <a:solidFill>
                  <a:srgbClr val="FF0000"/>
                </a:solidFill>
                <a:latin typeface="Tahoma"/>
                <a:ea typeface="Tahoma"/>
                <a:cs typeface="Tahoma"/>
                <a:sym typeface="Tahoma"/>
              </a:rPr>
              <a:t>apples</a:t>
            </a:r>
            <a:r>
              <a:rPr lang="en-US" sz="3800" b="1" i="0" u="none" strike="noStrike" cap="none">
                <a:solidFill>
                  <a:srgbClr val="9933FF"/>
                </a:solidFill>
                <a:latin typeface="Tahoma"/>
                <a:ea typeface="Tahoma"/>
                <a:cs typeface="Tahoma"/>
                <a:sym typeface="Tahoma"/>
              </a:rPr>
              <a:t> have you got?</a:t>
            </a:r>
            <a:endParaRPr/>
          </a:p>
        </p:txBody>
      </p:sp>
      <p:sp>
        <p:nvSpPr>
          <p:cNvPr id="192" name="Google Shape;192;p23"/>
          <p:cNvSpPr txBox="1"/>
          <p:nvPr/>
        </p:nvSpPr>
        <p:spPr>
          <a:xfrm>
            <a:off x="376237" y="5208587"/>
            <a:ext cx="1947862" cy="6715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33FF"/>
              </a:buClr>
              <a:buSzPts val="3800"/>
              <a:buFont typeface="Tahoma"/>
              <a:buNone/>
            </a:pPr>
            <a:r>
              <a:rPr lang="en-US" sz="3800" b="1" i="0" u="none" strike="noStrike" cap="none">
                <a:solidFill>
                  <a:srgbClr val="9933FF"/>
                </a:solidFill>
                <a:latin typeface="Tahoma"/>
                <a:ea typeface="Tahoma"/>
                <a:cs typeface="Tahoma"/>
                <a:sym typeface="Tahoma"/>
              </a:rPr>
              <a:t>B: </a:t>
            </a:r>
            <a:r>
              <a:rPr lang="en-US" sz="3800" b="1" i="0" u="none" strike="noStrike" cap="none">
                <a:solidFill>
                  <a:srgbClr val="FF0000"/>
                </a:solidFill>
                <a:latin typeface="Tahoma"/>
                <a:ea typeface="Tahoma"/>
                <a:cs typeface="Tahoma"/>
                <a:sym typeface="Tahoma"/>
              </a:rPr>
              <a:t>A lot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40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6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80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7" name="Google Shape;197;p24" descr="cheesesmall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276600" y="1916112"/>
            <a:ext cx="1841500" cy="1841500"/>
          </a:xfrm>
          <a:prstGeom prst="rect">
            <a:avLst/>
          </a:prstGeom>
          <a:noFill/>
          <a:ln>
            <a:noFill/>
          </a:ln>
        </p:spPr>
      </p:pic>
      <p:sp>
        <p:nvSpPr>
          <p:cNvPr id="198" name="Google Shape;198;p24"/>
          <p:cNvSpPr txBox="1"/>
          <p:nvPr/>
        </p:nvSpPr>
        <p:spPr>
          <a:xfrm>
            <a:off x="179387" y="3983037"/>
            <a:ext cx="8764587" cy="6715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33FF"/>
              </a:buClr>
              <a:buSzPts val="3800"/>
              <a:buFont typeface="Tahoma"/>
              <a:buNone/>
            </a:pPr>
            <a:r>
              <a:rPr lang="en-US" sz="3800" b="1" i="0" u="none" strike="noStrike" cap="none">
                <a:solidFill>
                  <a:srgbClr val="9933FF"/>
                </a:solidFill>
                <a:latin typeface="Tahoma"/>
                <a:ea typeface="Tahoma"/>
                <a:cs typeface="Tahoma"/>
                <a:sym typeface="Tahoma"/>
              </a:rPr>
              <a:t>A: How much </a:t>
            </a:r>
            <a:r>
              <a:rPr lang="en-US" sz="3800" b="1" i="0" u="none" strike="noStrike" cap="none">
                <a:solidFill>
                  <a:srgbClr val="FF0000"/>
                </a:solidFill>
                <a:latin typeface="Tahoma"/>
                <a:ea typeface="Tahoma"/>
                <a:cs typeface="Tahoma"/>
                <a:sym typeface="Tahoma"/>
              </a:rPr>
              <a:t>cheese</a:t>
            </a:r>
            <a:r>
              <a:rPr lang="en-US" sz="3800" b="1" i="0" u="none" strike="noStrike" cap="none">
                <a:solidFill>
                  <a:srgbClr val="9933FF"/>
                </a:solidFill>
                <a:latin typeface="Tahoma"/>
                <a:ea typeface="Tahoma"/>
                <a:cs typeface="Tahoma"/>
                <a:sym typeface="Tahoma"/>
              </a:rPr>
              <a:t> have you got?</a:t>
            </a:r>
            <a:endParaRPr/>
          </a:p>
        </p:txBody>
      </p:sp>
      <p:sp>
        <p:nvSpPr>
          <p:cNvPr id="199" name="Google Shape;199;p24"/>
          <p:cNvSpPr txBox="1"/>
          <p:nvPr/>
        </p:nvSpPr>
        <p:spPr>
          <a:xfrm>
            <a:off x="231775" y="4703762"/>
            <a:ext cx="3327400" cy="6715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33FF"/>
              </a:buClr>
              <a:buSzPts val="3800"/>
              <a:buFont typeface="Tahoma"/>
              <a:buNone/>
            </a:pPr>
            <a:r>
              <a:rPr lang="en-US" sz="3800" b="1" i="0" u="none" strike="noStrike" cap="none">
                <a:solidFill>
                  <a:srgbClr val="9933FF"/>
                </a:solidFill>
                <a:latin typeface="Tahoma"/>
                <a:ea typeface="Tahoma"/>
                <a:cs typeface="Tahoma"/>
                <a:sym typeface="Tahoma"/>
              </a:rPr>
              <a:t>B: Not </a:t>
            </a:r>
            <a:r>
              <a:rPr lang="en-US" sz="3800" b="1" i="0" u="none" strike="noStrike" cap="none">
                <a:solidFill>
                  <a:srgbClr val="FF0000"/>
                </a:solidFill>
                <a:latin typeface="Tahoma"/>
                <a:ea typeface="Tahoma"/>
                <a:cs typeface="Tahoma"/>
                <a:sym typeface="Tahoma"/>
              </a:rPr>
              <a:t>much</a:t>
            </a:r>
            <a:r>
              <a:rPr lang="en-US" sz="3800" b="1" i="0" u="none" strike="noStrike" cap="none">
                <a:solidFill>
                  <a:srgbClr val="9933FF"/>
                </a:solidFill>
                <a:latin typeface="Tahoma"/>
                <a:ea typeface="Tahoma"/>
                <a:cs typeface="Tahoma"/>
                <a:sym typeface="Tahoma"/>
              </a:rPr>
              <a:t>.</a:t>
            </a:r>
            <a:endParaRPr/>
          </a:p>
        </p:txBody>
      </p:sp>
      <p:sp>
        <p:nvSpPr>
          <p:cNvPr id="200" name="Google Shape;200;p24"/>
          <p:cNvSpPr txBox="1"/>
          <p:nvPr/>
        </p:nvSpPr>
        <p:spPr>
          <a:xfrm>
            <a:off x="1547812" y="190500"/>
            <a:ext cx="5984875" cy="1006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6000"/>
              <a:buFont typeface="Arial"/>
              <a:buNone/>
            </a:pPr>
            <a:r>
              <a:rPr lang="en-US" sz="6000" b="1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Ask and answer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" name="Google Shape;205;p25" descr="cheesemuch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685925" y="1724025"/>
            <a:ext cx="4494212" cy="2654300"/>
          </a:xfrm>
          <a:prstGeom prst="rect">
            <a:avLst/>
          </a:prstGeom>
          <a:noFill/>
          <a:ln>
            <a:noFill/>
          </a:ln>
        </p:spPr>
      </p:pic>
      <p:sp>
        <p:nvSpPr>
          <p:cNvPr id="206" name="Google Shape;206;p25"/>
          <p:cNvSpPr txBox="1"/>
          <p:nvPr/>
        </p:nvSpPr>
        <p:spPr>
          <a:xfrm>
            <a:off x="250825" y="4270375"/>
            <a:ext cx="8764587" cy="6715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33FF"/>
              </a:buClr>
              <a:buSzPts val="3800"/>
              <a:buFont typeface="Tahoma"/>
              <a:buNone/>
            </a:pPr>
            <a:r>
              <a:rPr lang="en-US" sz="3800" b="1" i="0" u="none" strike="noStrike" cap="none">
                <a:solidFill>
                  <a:srgbClr val="9933FF"/>
                </a:solidFill>
                <a:latin typeface="Tahoma"/>
                <a:ea typeface="Tahoma"/>
                <a:cs typeface="Tahoma"/>
                <a:sym typeface="Tahoma"/>
              </a:rPr>
              <a:t>A: How much </a:t>
            </a:r>
            <a:r>
              <a:rPr lang="en-US" sz="3800" b="1" i="0" u="none" strike="noStrike" cap="none">
                <a:solidFill>
                  <a:srgbClr val="FF0000"/>
                </a:solidFill>
                <a:latin typeface="Tahoma"/>
                <a:ea typeface="Tahoma"/>
                <a:cs typeface="Tahoma"/>
                <a:sym typeface="Tahoma"/>
              </a:rPr>
              <a:t>cheese</a:t>
            </a:r>
            <a:r>
              <a:rPr lang="en-US" sz="3800" b="1" i="0" u="none" strike="noStrike" cap="none">
                <a:solidFill>
                  <a:srgbClr val="9933FF"/>
                </a:solidFill>
                <a:latin typeface="Tahoma"/>
                <a:ea typeface="Tahoma"/>
                <a:cs typeface="Tahoma"/>
                <a:sym typeface="Tahoma"/>
              </a:rPr>
              <a:t> have you got?</a:t>
            </a:r>
            <a:endParaRPr/>
          </a:p>
        </p:txBody>
      </p:sp>
      <p:sp>
        <p:nvSpPr>
          <p:cNvPr id="207" name="Google Shape;207;p25"/>
          <p:cNvSpPr txBox="1"/>
          <p:nvPr/>
        </p:nvSpPr>
        <p:spPr>
          <a:xfrm>
            <a:off x="303212" y="4919662"/>
            <a:ext cx="2098675" cy="6715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33FF"/>
              </a:buClr>
              <a:buSzPts val="3800"/>
              <a:buFont typeface="Tahoma"/>
              <a:buNone/>
            </a:pPr>
            <a:r>
              <a:rPr lang="en-US" sz="3800" b="1" i="0" u="none" strike="noStrike" cap="none">
                <a:solidFill>
                  <a:srgbClr val="9933FF"/>
                </a:solidFill>
                <a:latin typeface="Tahoma"/>
                <a:ea typeface="Tahoma"/>
                <a:cs typeface="Tahoma"/>
                <a:sym typeface="Tahoma"/>
              </a:rPr>
              <a:t>B: </a:t>
            </a:r>
            <a:r>
              <a:rPr lang="en-US" sz="3800" b="1" i="0" u="none" strike="noStrike" cap="none">
                <a:solidFill>
                  <a:srgbClr val="FF0000"/>
                </a:solidFill>
                <a:latin typeface="Tahoma"/>
                <a:ea typeface="Tahoma"/>
                <a:cs typeface="Tahoma"/>
                <a:sym typeface="Tahoma"/>
              </a:rPr>
              <a:t>A lot</a:t>
            </a:r>
            <a:r>
              <a:rPr lang="en-US" sz="3800" b="1" i="0" u="none" strike="noStrike" cap="none">
                <a:solidFill>
                  <a:srgbClr val="9933FF"/>
                </a:solidFill>
                <a:latin typeface="Tahoma"/>
                <a:ea typeface="Tahoma"/>
                <a:cs typeface="Tahoma"/>
                <a:sym typeface="Tahoma"/>
              </a:rPr>
              <a:t>.</a:t>
            </a:r>
            <a:endParaRPr/>
          </a:p>
        </p:txBody>
      </p:sp>
      <p:sp>
        <p:nvSpPr>
          <p:cNvPr id="208" name="Google Shape;208;p25"/>
          <p:cNvSpPr txBox="1"/>
          <p:nvPr/>
        </p:nvSpPr>
        <p:spPr>
          <a:xfrm>
            <a:off x="1611312" y="190500"/>
            <a:ext cx="5984875" cy="1006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6000"/>
              <a:buFont typeface="Arial"/>
              <a:buNone/>
            </a:pPr>
            <a:r>
              <a:rPr lang="en-US" sz="6000" b="1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Ask and answer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3" name="Google Shape;213;p26" descr="eg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4925" y="2032000"/>
            <a:ext cx="3954462" cy="2252662"/>
          </a:xfrm>
          <a:prstGeom prst="rect">
            <a:avLst/>
          </a:prstGeom>
          <a:noFill/>
          <a:ln>
            <a:noFill/>
          </a:ln>
        </p:spPr>
      </p:pic>
      <p:sp>
        <p:nvSpPr>
          <p:cNvPr id="214" name="Google Shape;214;p26"/>
          <p:cNvSpPr txBox="1"/>
          <p:nvPr/>
        </p:nvSpPr>
        <p:spPr>
          <a:xfrm>
            <a:off x="592137" y="4343400"/>
            <a:ext cx="688975" cy="6715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33FF"/>
              </a:buClr>
              <a:buSzPts val="3800"/>
              <a:buFont typeface="Tahoma"/>
              <a:buNone/>
            </a:pPr>
            <a:r>
              <a:rPr lang="en-US" sz="3800" b="1" i="0" u="none" strike="noStrike" cap="none">
                <a:solidFill>
                  <a:srgbClr val="9933FF"/>
                </a:solidFill>
                <a:latin typeface="Tahoma"/>
                <a:ea typeface="Tahoma"/>
                <a:cs typeface="Tahoma"/>
                <a:sym typeface="Tahoma"/>
              </a:rPr>
              <a:t>A:</a:t>
            </a:r>
            <a:endParaRPr/>
          </a:p>
        </p:txBody>
      </p:sp>
      <p:sp>
        <p:nvSpPr>
          <p:cNvPr id="215" name="Google Shape;215;p26"/>
          <p:cNvSpPr txBox="1"/>
          <p:nvPr/>
        </p:nvSpPr>
        <p:spPr>
          <a:xfrm>
            <a:off x="1311275" y="4343400"/>
            <a:ext cx="1279525" cy="6715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33FF"/>
              </a:buClr>
              <a:buSzPts val="3800"/>
              <a:buFont typeface="Tahoma"/>
              <a:buNone/>
            </a:pPr>
            <a:r>
              <a:rPr lang="en-US" sz="3800" b="1" i="0" u="none" strike="noStrike" cap="none">
                <a:solidFill>
                  <a:srgbClr val="9933FF"/>
                </a:solidFill>
                <a:latin typeface="Tahoma"/>
                <a:ea typeface="Tahoma"/>
                <a:cs typeface="Tahoma"/>
                <a:sym typeface="Tahoma"/>
              </a:rPr>
              <a:t>How</a:t>
            </a:r>
            <a:endParaRPr/>
          </a:p>
        </p:txBody>
      </p:sp>
      <p:sp>
        <p:nvSpPr>
          <p:cNvPr id="216" name="Google Shape;216;p26"/>
          <p:cNvSpPr txBox="1"/>
          <p:nvPr/>
        </p:nvSpPr>
        <p:spPr>
          <a:xfrm>
            <a:off x="592137" y="4991100"/>
            <a:ext cx="690562" cy="6715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33FF"/>
              </a:buClr>
              <a:buSzPts val="3800"/>
              <a:buFont typeface="Tahoma"/>
              <a:buNone/>
            </a:pPr>
            <a:r>
              <a:rPr lang="en-US" sz="3800" b="1" i="0" u="none" strike="noStrike" cap="none">
                <a:solidFill>
                  <a:srgbClr val="9933FF"/>
                </a:solidFill>
                <a:latin typeface="Tahoma"/>
                <a:ea typeface="Tahoma"/>
                <a:cs typeface="Tahoma"/>
                <a:sym typeface="Tahoma"/>
              </a:rPr>
              <a:t>B:</a:t>
            </a:r>
            <a:endParaRPr/>
          </a:p>
        </p:txBody>
      </p:sp>
      <p:pic>
        <p:nvPicPr>
          <p:cNvPr id="217" name="Google Shape;217;p26" descr="eg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246562" y="1989137"/>
            <a:ext cx="4141787" cy="2359025"/>
          </a:xfrm>
          <a:prstGeom prst="rect">
            <a:avLst/>
          </a:prstGeom>
          <a:noFill/>
          <a:ln>
            <a:noFill/>
          </a:ln>
        </p:spPr>
      </p:pic>
      <p:sp>
        <p:nvSpPr>
          <p:cNvPr id="218" name="Google Shape;218;p26"/>
          <p:cNvSpPr txBox="1"/>
          <p:nvPr/>
        </p:nvSpPr>
        <p:spPr>
          <a:xfrm>
            <a:off x="1311275" y="4991100"/>
            <a:ext cx="1450975" cy="6715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3800"/>
              <a:buFont typeface="Tahoma"/>
              <a:buNone/>
            </a:pPr>
            <a:r>
              <a:rPr lang="en-US" sz="3800" b="1" i="0" u="none" strike="noStrike" cap="none">
                <a:solidFill>
                  <a:srgbClr val="FF0000"/>
                </a:solidFill>
                <a:latin typeface="Tahoma"/>
                <a:ea typeface="Tahoma"/>
                <a:cs typeface="Tahoma"/>
                <a:sym typeface="Tahoma"/>
              </a:rPr>
              <a:t>A lot.</a:t>
            </a:r>
            <a:endParaRPr/>
          </a:p>
        </p:txBody>
      </p:sp>
      <p:sp>
        <p:nvSpPr>
          <p:cNvPr id="219" name="Google Shape;219;p26"/>
          <p:cNvSpPr txBox="1"/>
          <p:nvPr/>
        </p:nvSpPr>
        <p:spPr>
          <a:xfrm>
            <a:off x="2608262" y="4343400"/>
            <a:ext cx="6353175" cy="6715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3800"/>
              <a:buFont typeface="Tahoma"/>
              <a:buNone/>
            </a:pPr>
            <a:r>
              <a:rPr lang="en-US" sz="3800" b="1" i="0" u="none" strike="noStrike" cap="none">
                <a:solidFill>
                  <a:srgbClr val="FF0000"/>
                </a:solidFill>
                <a:latin typeface="Tahoma"/>
                <a:ea typeface="Tahoma"/>
                <a:cs typeface="Tahoma"/>
                <a:sym typeface="Tahoma"/>
              </a:rPr>
              <a:t>many</a:t>
            </a:r>
            <a:r>
              <a:rPr lang="en-US" sz="3800" b="1" i="0" u="none" strike="noStrike" cap="none">
                <a:solidFill>
                  <a:srgbClr val="9933FF"/>
                </a:solidFill>
                <a:latin typeface="Tahoma"/>
                <a:ea typeface="Tahoma"/>
                <a:cs typeface="Tahoma"/>
                <a:sym typeface="Tahoma"/>
              </a:rPr>
              <a:t> eggs have you got?</a:t>
            </a:r>
            <a:endParaRPr/>
          </a:p>
        </p:txBody>
      </p:sp>
      <p:sp>
        <p:nvSpPr>
          <p:cNvPr id="220" name="Google Shape;220;p26"/>
          <p:cNvSpPr txBox="1"/>
          <p:nvPr/>
        </p:nvSpPr>
        <p:spPr>
          <a:xfrm>
            <a:off x="1611312" y="190500"/>
            <a:ext cx="5984875" cy="1006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6000"/>
              <a:buFont typeface="Arial"/>
              <a:buNone/>
            </a:pPr>
            <a:r>
              <a:rPr lang="en-US" sz="6000" b="1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Ask and answer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3000"/>
                                        <p:tgtEl>
                                          <p:spTgt spid="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0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0"/>
                                        <p:tgtEl>
                                          <p:spTgt spid="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" name="Google Shape;225;p27" descr="sandwich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68312" y="1978025"/>
            <a:ext cx="4149725" cy="2171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6" name="Google Shape;226;p27" descr="sandwich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787900" y="1978025"/>
            <a:ext cx="4081462" cy="2135187"/>
          </a:xfrm>
          <a:prstGeom prst="rect">
            <a:avLst/>
          </a:prstGeom>
          <a:noFill/>
          <a:ln>
            <a:noFill/>
          </a:ln>
        </p:spPr>
      </p:pic>
      <p:sp>
        <p:nvSpPr>
          <p:cNvPr id="227" name="Google Shape;227;p27"/>
          <p:cNvSpPr txBox="1"/>
          <p:nvPr/>
        </p:nvSpPr>
        <p:spPr>
          <a:xfrm>
            <a:off x="107950" y="4178300"/>
            <a:ext cx="636587" cy="60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33FF"/>
              </a:buClr>
              <a:buSzPts val="3400"/>
              <a:buFont typeface="Tahoma"/>
              <a:buNone/>
            </a:pPr>
            <a:r>
              <a:rPr lang="en-US" sz="3400" b="1" i="0" u="none" strike="noStrike" cap="none">
                <a:solidFill>
                  <a:srgbClr val="9933FF"/>
                </a:solidFill>
                <a:latin typeface="Tahoma"/>
                <a:ea typeface="Tahoma"/>
                <a:cs typeface="Tahoma"/>
                <a:sym typeface="Tahoma"/>
              </a:rPr>
              <a:t>A:</a:t>
            </a:r>
            <a:endParaRPr/>
          </a:p>
        </p:txBody>
      </p:sp>
      <p:sp>
        <p:nvSpPr>
          <p:cNvPr id="228" name="Google Shape;228;p27"/>
          <p:cNvSpPr txBox="1"/>
          <p:nvPr/>
        </p:nvSpPr>
        <p:spPr>
          <a:xfrm>
            <a:off x="107950" y="4899025"/>
            <a:ext cx="638175" cy="60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33FF"/>
              </a:buClr>
              <a:buSzPts val="3400"/>
              <a:buFont typeface="Tahoma"/>
              <a:buNone/>
            </a:pPr>
            <a:r>
              <a:rPr lang="en-US" sz="3400" b="1" i="0" u="none" strike="noStrike" cap="none">
                <a:solidFill>
                  <a:srgbClr val="9933FF"/>
                </a:solidFill>
                <a:latin typeface="Tahoma"/>
                <a:ea typeface="Tahoma"/>
                <a:cs typeface="Tahoma"/>
                <a:sym typeface="Tahoma"/>
              </a:rPr>
              <a:t>B:</a:t>
            </a:r>
            <a:endParaRPr/>
          </a:p>
        </p:txBody>
      </p:sp>
      <p:sp>
        <p:nvSpPr>
          <p:cNvPr id="229" name="Google Shape;229;p27"/>
          <p:cNvSpPr txBox="1"/>
          <p:nvPr/>
        </p:nvSpPr>
        <p:spPr>
          <a:xfrm>
            <a:off x="755650" y="4200525"/>
            <a:ext cx="1165225" cy="60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33FF"/>
              </a:buClr>
              <a:buSzPts val="3400"/>
              <a:buFont typeface="Tahoma"/>
              <a:buNone/>
            </a:pPr>
            <a:r>
              <a:rPr lang="en-US" sz="3400" b="1" i="0" u="none" strike="noStrike" cap="none">
                <a:solidFill>
                  <a:srgbClr val="9933FF"/>
                </a:solidFill>
                <a:latin typeface="Tahoma"/>
                <a:ea typeface="Tahoma"/>
                <a:cs typeface="Tahoma"/>
                <a:sym typeface="Tahoma"/>
              </a:rPr>
              <a:t>How</a:t>
            </a:r>
            <a:endParaRPr/>
          </a:p>
        </p:txBody>
      </p:sp>
      <p:sp>
        <p:nvSpPr>
          <p:cNvPr id="230" name="Google Shape;230;p27"/>
          <p:cNvSpPr txBox="1"/>
          <p:nvPr/>
        </p:nvSpPr>
        <p:spPr>
          <a:xfrm>
            <a:off x="1900237" y="4221162"/>
            <a:ext cx="7208837" cy="60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3400"/>
              <a:buFont typeface="Tahoma"/>
              <a:buNone/>
            </a:pPr>
            <a:r>
              <a:rPr lang="en-US" sz="3400" b="1" i="0" u="none" strike="noStrike" cap="none">
                <a:solidFill>
                  <a:srgbClr val="FF0000"/>
                </a:solidFill>
                <a:latin typeface="Tahoma"/>
                <a:ea typeface="Tahoma"/>
                <a:cs typeface="Tahoma"/>
                <a:sym typeface="Tahoma"/>
              </a:rPr>
              <a:t>many</a:t>
            </a:r>
            <a:r>
              <a:rPr lang="en-US" sz="3400" b="1" i="0" u="none" strike="noStrike" cap="none">
                <a:solidFill>
                  <a:srgbClr val="9933FF"/>
                </a:solidFill>
                <a:latin typeface="Tahoma"/>
                <a:ea typeface="Tahoma"/>
                <a:cs typeface="Tahoma"/>
                <a:sym typeface="Tahoma"/>
              </a:rPr>
              <a:t> sandwiches have you got?</a:t>
            </a:r>
            <a:endParaRPr/>
          </a:p>
        </p:txBody>
      </p:sp>
      <p:sp>
        <p:nvSpPr>
          <p:cNvPr id="231" name="Google Shape;231;p27"/>
          <p:cNvSpPr txBox="1"/>
          <p:nvPr/>
        </p:nvSpPr>
        <p:spPr>
          <a:xfrm>
            <a:off x="808037" y="4899025"/>
            <a:ext cx="2420937" cy="60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3400"/>
              <a:buFont typeface="Tahoma"/>
              <a:buNone/>
            </a:pPr>
            <a:r>
              <a:rPr lang="en-US" sz="3400" b="1" i="0" u="none" strike="noStrike" cap="none">
                <a:solidFill>
                  <a:srgbClr val="FF0000"/>
                </a:solidFill>
                <a:latin typeface="Tahoma"/>
                <a:ea typeface="Tahoma"/>
                <a:cs typeface="Tahoma"/>
                <a:sym typeface="Tahoma"/>
              </a:rPr>
              <a:t>Not many.</a:t>
            </a:r>
            <a:endParaRPr/>
          </a:p>
        </p:txBody>
      </p:sp>
      <p:sp>
        <p:nvSpPr>
          <p:cNvPr id="232" name="Google Shape;232;p27"/>
          <p:cNvSpPr txBox="1"/>
          <p:nvPr/>
        </p:nvSpPr>
        <p:spPr>
          <a:xfrm>
            <a:off x="1547812" y="190500"/>
            <a:ext cx="5984875" cy="1006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6000"/>
              <a:buFont typeface="Arial"/>
              <a:buNone/>
            </a:pPr>
            <a:r>
              <a:rPr lang="en-US" sz="6000" b="1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Ask and answer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0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7" name="Google Shape;237;p28" descr="steak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119312" y="1809750"/>
            <a:ext cx="2181225" cy="14414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8" name="Google Shape;238;p28" descr="steak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478337" y="1771650"/>
            <a:ext cx="2181225" cy="14414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9" name="Google Shape;239;p28" descr="steak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854825" y="2025650"/>
            <a:ext cx="2181225" cy="14414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40" name="Google Shape;240;p28" descr="steak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7950" y="2781300"/>
            <a:ext cx="2181225" cy="1441450"/>
          </a:xfrm>
          <a:prstGeom prst="rect">
            <a:avLst/>
          </a:prstGeom>
          <a:noFill/>
          <a:ln>
            <a:noFill/>
          </a:ln>
        </p:spPr>
      </p:pic>
      <p:sp>
        <p:nvSpPr>
          <p:cNvPr id="241" name="Google Shape;241;p28"/>
          <p:cNvSpPr txBox="1"/>
          <p:nvPr/>
        </p:nvSpPr>
        <p:spPr>
          <a:xfrm>
            <a:off x="303212" y="4343400"/>
            <a:ext cx="688975" cy="6715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33FF"/>
              </a:buClr>
              <a:buSzPts val="3800"/>
              <a:buFont typeface="Tahoma"/>
              <a:buNone/>
            </a:pPr>
            <a:r>
              <a:rPr lang="en-US" sz="3800" b="1" i="0" u="none" strike="noStrike" cap="none">
                <a:solidFill>
                  <a:srgbClr val="9933FF"/>
                </a:solidFill>
                <a:latin typeface="Tahoma"/>
                <a:ea typeface="Tahoma"/>
                <a:cs typeface="Tahoma"/>
                <a:sym typeface="Tahoma"/>
              </a:rPr>
              <a:t>A:</a:t>
            </a:r>
            <a:endParaRPr/>
          </a:p>
        </p:txBody>
      </p:sp>
      <p:sp>
        <p:nvSpPr>
          <p:cNvPr id="242" name="Google Shape;242;p28"/>
          <p:cNvSpPr txBox="1"/>
          <p:nvPr/>
        </p:nvSpPr>
        <p:spPr>
          <a:xfrm>
            <a:off x="280987" y="5208587"/>
            <a:ext cx="690562" cy="6715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33FF"/>
              </a:buClr>
              <a:buSzPts val="3800"/>
              <a:buFont typeface="Tahoma"/>
              <a:buNone/>
            </a:pPr>
            <a:r>
              <a:rPr lang="en-US" sz="3800" b="1" i="0" u="none" strike="noStrike" cap="none">
                <a:solidFill>
                  <a:srgbClr val="9933FF"/>
                </a:solidFill>
                <a:latin typeface="Tahoma"/>
                <a:ea typeface="Tahoma"/>
                <a:cs typeface="Tahoma"/>
                <a:sym typeface="Tahoma"/>
              </a:rPr>
              <a:t>B:</a:t>
            </a:r>
            <a:endParaRPr/>
          </a:p>
        </p:txBody>
      </p:sp>
      <p:sp>
        <p:nvSpPr>
          <p:cNvPr id="243" name="Google Shape;243;p28"/>
          <p:cNvSpPr txBox="1"/>
          <p:nvPr/>
        </p:nvSpPr>
        <p:spPr>
          <a:xfrm>
            <a:off x="827087" y="4341812"/>
            <a:ext cx="7759700" cy="6715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33FF"/>
              </a:buClr>
              <a:buSzPts val="3800"/>
              <a:buFont typeface="Tahoma"/>
              <a:buNone/>
            </a:pPr>
            <a:r>
              <a:rPr lang="en-US" sz="3800" b="1" i="0" u="none" strike="noStrike" cap="none">
                <a:solidFill>
                  <a:srgbClr val="9933FF"/>
                </a:solidFill>
                <a:latin typeface="Tahoma"/>
                <a:ea typeface="Tahoma"/>
                <a:cs typeface="Tahoma"/>
                <a:sym typeface="Tahoma"/>
              </a:rPr>
              <a:t>How </a:t>
            </a:r>
            <a:r>
              <a:rPr lang="en-US" sz="3800" b="1" i="0" u="none" strike="noStrike" cap="none">
                <a:solidFill>
                  <a:srgbClr val="FF0000"/>
                </a:solidFill>
                <a:latin typeface="Tahoma"/>
                <a:ea typeface="Tahoma"/>
                <a:cs typeface="Tahoma"/>
                <a:sym typeface="Tahoma"/>
              </a:rPr>
              <a:t>much</a:t>
            </a:r>
            <a:r>
              <a:rPr lang="en-US" sz="3800" b="1" i="0" u="none" strike="noStrike" cap="none">
                <a:solidFill>
                  <a:srgbClr val="9933FF"/>
                </a:solidFill>
                <a:latin typeface="Tahoma"/>
                <a:ea typeface="Tahoma"/>
                <a:cs typeface="Tahoma"/>
                <a:sym typeface="Tahoma"/>
              </a:rPr>
              <a:t> steak have you got?</a:t>
            </a:r>
            <a:endParaRPr/>
          </a:p>
        </p:txBody>
      </p:sp>
      <p:sp>
        <p:nvSpPr>
          <p:cNvPr id="244" name="Google Shape;244;p28"/>
          <p:cNvSpPr txBox="1"/>
          <p:nvPr/>
        </p:nvSpPr>
        <p:spPr>
          <a:xfrm>
            <a:off x="971550" y="5229225"/>
            <a:ext cx="1450975" cy="6715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3800"/>
              <a:buFont typeface="Tahoma"/>
              <a:buNone/>
            </a:pPr>
            <a:r>
              <a:rPr lang="en-US" sz="3800" b="1" i="0" u="none" strike="noStrike" cap="none">
                <a:solidFill>
                  <a:srgbClr val="FF0000"/>
                </a:solidFill>
                <a:latin typeface="Tahoma"/>
                <a:ea typeface="Tahoma"/>
                <a:cs typeface="Tahoma"/>
                <a:sym typeface="Tahoma"/>
              </a:rPr>
              <a:t>A lot</a:t>
            </a:r>
            <a:r>
              <a:rPr lang="en-US" sz="3800" b="1" i="0" u="none" strike="noStrike" cap="none">
                <a:solidFill>
                  <a:srgbClr val="9933FF"/>
                </a:solidFill>
                <a:latin typeface="Tahoma"/>
                <a:ea typeface="Tahoma"/>
                <a:cs typeface="Tahoma"/>
                <a:sym typeface="Tahoma"/>
              </a:rPr>
              <a:t>.</a:t>
            </a:r>
            <a:endParaRPr/>
          </a:p>
        </p:txBody>
      </p:sp>
      <p:sp>
        <p:nvSpPr>
          <p:cNvPr id="245" name="Google Shape;245;p28"/>
          <p:cNvSpPr txBox="1"/>
          <p:nvPr/>
        </p:nvSpPr>
        <p:spPr>
          <a:xfrm>
            <a:off x="1539875" y="190500"/>
            <a:ext cx="5984875" cy="1006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6000"/>
              <a:buFont typeface="Arial"/>
              <a:buNone/>
            </a:pPr>
            <a:r>
              <a:rPr lang="en-US" sz="6000" b="1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Ask and answer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8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230"/>
                                        <p:tgtEl>
                                          <p:spTgt spid="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0" name="Google Shape;250;p29" descr="flour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908175" y="1693862"/>
            <a:ext cx="2079625" cy="2887662"/>
          </a:xfrm>
          <a:prstGeom prst="rect">
            <a:avLst/>
          </a:prstGeom>
          <a:noFill/>
          <a:ln>
            <a:noFill/>
          </a:ln>
        </p:spPr>
      </p:pic>
      <p:pic>
        <p:nvPicPr>
          <p:cNvPr id="251" name="Google Shape;251;p29" descr="flour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148137" y="1700212"/>
            <a:ext cx="2079625" cy="2887662"/>
          </a:xfrm>
          <a:prstGeom prst="rect">
            <a:avLst/>
          </a:prstGeom>
          <a:noFill/>
          <a:ln>
            <a:noFill/>
          </a:ln>
        </p:spPr>
      </p:pic>
      <p:sp>
        <p:nvSpPr>
          <p:cNvPr id="252" name="Google Shape;252;p29"/>
          <p:cNvSpPr txBox="1"/>
          <p:nvPr/>
        </p:nvSpPr>
        <p:spPr>
          <a:xfrm>
            <a:off x="447675" y="4559300"/>
            <a:ext cx="688975" cy="6715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33FF"/>
              </a:buClr>
              <a:buSzPts val="3800"/>
              <a:buFont typeface="Tahoma"/>
              <a:buNone/>
            </a:pPr>
            <a:r>
              <a:rPr lang="en-US" sz="3800" b="1" i="0" u="none" strike="noStrike" cap="none">
                <a:solidFill>
                  <a:srgbClr val="9933FF"/>
                </a:solidFill>
                <a:latin typeface="Tahoma"/>
                <a:ea typeface="Tahoma"/>
                <a:cs typeface="Tahoma"/>
                <a:sym typeface="Tahoma"/>
              </a:rPr>
              <a:t>A:</a:t>
            </a:r>
            <a:endParaRPr/>
          </a:p>
        </p:txBody>
      </p:sp>
      <p:sp>
        <p:nvSpPr>
          <p:cNvPr id="253" name="Google Shape;253;p29"/>
          <p:cNvSpPr txBox="1"/>
          <p:nvPr/>
        </p:nvSpPr>
        <p:spPr>
          <a:xfrm>
            <a:off x="1116012" y="4557712"/>
            <a:ext cx="7593012" cy="6715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33FF"/>
              </a:buClr>
              <a:buSzPts val="3800"/>
              <a:buFont typeface="Tahoma"/>
              <a:buNone/>
            </a:pPr>
            <a:r>
              <a:rPr lang="en-US" sz="3800" b="1" i="0" u="none" strike="noStrike" cap="none">
                <a:solidFill>
                  <a:srgbClr val="9933FF"/>
                </a:solidFill>
                <a:latin typeface="Tahoma"/>
                <a:ea typeface="Tahoma"/>
                <a:cs typeface="Tahoma"/>
                <a:sym typeface="Tahoma"/>
              </a:rPr>
              <a:t>How </a:t>
            </a:r>
            <a:r>
              <a:rPr lang="en-US" sz="3800" b="1" i="0" u="none" strike="noStrike" cap="none">
                <a:solidFill>
                  <a:srgbClr val="FF0000"/>
                </a:solidFill>
                <a:latin typeface="Tahoma"/>
                <a:ea typeface="Tahoma"/>
                <a:cs typeface="Tahoma"/>
                <a:sym typeface="Tahoma"/>
              </a:rPr>
              <a:t>much</a:t>
            </a:r>
            <a:r>
              <a:rPr lang="en-US" sz="3800" b="1" i="0" u="none" strike="noStrike" cap="none">
                <a:solidFill>
                  <a:srgbClr val="9933FF"/>
                </a:solidFill>
                <a:latin typeface="Tahoma"/>
                <a:ea typeface="Tahoma"/>
                <a:cs typeface="Tahoma"/>
                <a:sym typeface="Tahoma"/>
              </a:rPr>
              <a:t> flour have you got?</a:t>
            </a:r>
            <a:endParaRPr/>
          </a:p>
        </p:txBody>
      </p:sp>
      <p:sp>
        <p:nvSpPr>
          <p:cNvPr id="254" name="Google Shape;254;p29"/>
          <p:cNvSpPr txBox="1"/>
          <p:nvPr/>
        </p:nvSpPr>
        <p:spPr>
          <a:xfrm>
            <a:off x="519112" y="5280025"/>
            <a:ext cx="690562" cy="6715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33FF"/>
              </a:buClr>
              <a:buSzPts val="3800"/>
              <a:buFont typeface="Tahoma"/>
              <a:buNone/>
            </a:pPr>
            <a:r>
              <a:rPr lang="en-US" sz="3800" b="1" i="0" u="none" strike="noStrike" cap="none">
                <a:solidFill>
                  <a:srgbClr val="9933FF"/>
                </a:solidFill>
                <a:latin typeface="Tahoma"/>
                <a:ea typeface="Tahoma"/>
                <a:cs typeface="Tahoma"/>
                <a:sym typeface="Tahoma"/>
              </a:rPr>
              <a:t>B:</a:t>
            </a:r>
            <a:endParaRPr/>
          </a:p>
        </p:txBody>
      </p:sp>
      <p:sp>
        <p:nvSpPr>
          <p:cNvPr id="255" name="Google Shape;255;p29"/>
          <p:cNvSpPr txBox="1"/>
          <p:nvPr/>
        </p:nvSpPr>
        <p:spPr>
          <a:xfrm>
            <a:off x="1239837" y="5280025"/>
            <a:ext cx="1450975" cy="6715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3800"/>
              <a:buFont typeface="Tahoma"/>
              <a:buNone/>
            </a:pPr>
            <a:r>
              <a:rPr lang="en-US" sz="3800" b="1" i="0" u="none" strike="noStrike" cap="none">
                <a:solidFill>
                  <a:srgbClr val="FF0000"/>
                </a:solidFill>
                <a:latin typeface="Tahoma"/>
                <a:ea typeface="Tahoma"/>
                <a:cs typeface="Tahoma"/>
                <a:sym typeface="Tahoma"/>
              </a:rPr>
              <a:t>A lot</a:t>
            </a:r>
            <a:r>
              <a:rPr lang="en-US" sz="3800" b="1" i="0" u="none" strike="noStrike" cap="none">
                <a:solidFill>
                  <a:srgbClr val="9933FF"/>
                </a:solidFill>
                <a:latin typeface="Tahoma"/>
                <a:ea typeface="Tahoma"/>
                <a:cs typeface="Tahoma"/>
                <a:sym typeface="Tahoma"/>
              </a:rPr>
              <a:t>.</a:t>
            </a:r>
            <a:endParaRPr/>
          </a:p>
        </p:txBody>
      </p:sp>
      <p:sp>
        <p:nvSpPr>
          <p:cNvPr id="256" name="Google Shape;256;p29"/>
          <p:cNvSpPr txBox="1"/>
          <p:nvPr/>
        </p:nvSpPr>
        <p:spPr>
          <a:xfrm>
            <a:off x="2843212" y="190500"/>
            <a:ext cx="3644900" cy="1006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6000"/>
              <a:buFont typeface="Arial"/>
              <a:buNone/>
            </a:pPr>
            <a:r>
              <a:rPr lang="en-US" sz="6000" b="1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Ask and answer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822"/>
                                        <p:tgtEl>
                                          <p:spTgt spid="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822"/>
                                        <p:tgtEl>
                                          <p:spTgt spid="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p30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9900"/>
              </a:buClr>
              <a:buSzPts val="2800"/>
              <a:buFont typeface="Arial"/>
              <a:buNone/>
            </a:pPr>
            <a:r>
              <a:rPr lang="en-US" sz="2800" b="1" i="0" u="none">
                <a:solidFill>
                  <a:srgbClr val="669900"/>
                </a:solidFill>
                <a:latin typeface="Arial"/>
                <a:ea typeface="Arial"/>
                <a:cs typeface="Arial"/>
                <a:sym typeface="Arial"/>
              </a:rPr>
              <a:t> COUNTABLES - UNCOUNTABLES</a:t>
            </a:r>
            <a:endParaRPr/>
          </a:p>
        </p:txBody>
      </p:sp>
      <p:pic>
        <p:nvPicPr>
          <p:cNvPr id="262" name="Google Shape;262;p30" descr="carrot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908175" y="1617662"/>
            <a:ext cx="2667000" cy="2890837"/>
          </a:xfrm>
          <a:prstGeom prst="rect">
            <a:avLst/>
          </a:prstGeom>
          <a:noFill/>
          <a:ln>
            <a:noFill/>
          </a:ln>
        </p:spPr>
      </p:pic>
      <p:pic>
        <p:nvPicPr>
          <p:cNvPr id="263" name="Google Shape;263;p30" descr="carrot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857750" y="1628775"/>
            <a:ext cx="2667000" cy="2890837"/>
          </a:xfrm>
          <a:prstGeom prst="rect">
            <a:avLst/>
          </a:prstGeom>
          <a:noFill/>
          <a:ln>
            <a:noFill/>
          </a:ln>
        </p:spPr>
      </p:pic>
      <p:sp>
        <p:nvSpPr>
          <p:cNvPr id="264" name="Google Shape;264;p30"/>
          <p:cNvSpPr txBox="1"/>
          <p:nvPr/>
        </p:nvSpPr>
        <p:spPr>
          <a:xfrm>
            <a:off x="107950" y="4487862"/>
            <a:ext cx="688975" cy="6715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33FF"/>
              </a:buClr>
              <a:buSzPts val="3800"/>
              <a:buFont typeface="Tahoma"/>
              <a:buNone/>
            </a:pPr>
            <a:r>
              <a:rPr lang="en-US" sz="3800" b="1" i="0" u="none" strike="noStrike" cap="none">
                <a:solidFill>
                  <a:srgbClr val="9933FF"/>
                </a:solidFill>
                <a:latin typeface="Tahoma"/>
                <a:ea typeface="Tahoma"/>
                <a:cs typeface="Tahoma"/>
                <a:sym typeface="Tahoma"/>
              </a:rPr>
              <a:t>A:</a:t>
            </a:r>
            <a:endParaRPr/>
          </a:p>
        </p:txBody>
      </p:sp>
      <p:sp>
        <p:nvSpPr>
          <p:cNvPr id="265" name="Google Shape;265;p30"/>
          <p:cNvSpPr txBox="1"/>
          <p:nvPr/>
        </p:nvSpPr>
        <p:spPr>
          <a:xfrm>
            <a:off x="755650" y="4487862"/>
            <a:ext cx="8156575" cy="6715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33FF"/>
              </a:buClr>
              <a:buSzPts val="3800"/>
              <a:buFont typeface="Tahoma"/>
              <a:buNone/>
            </a:pPr>
            <a:r>
              <a:rPr lang="en-US" sz="3800" b="1" i="0" u="none" strike="noStrike" cap="none">
                <a:solidFill>
                  <a:srgbClr val="9933FF"/>
                </a:solidFill>
                <a:latin typeface="Tahoma"/>
                <a:ea typeface="Tahoma"/>
                <a:cs typeface="Tahoma"/>
                <a:sym typeface="Tahoma"/>
              </a:rPr>
              <a:t>How </a:t>
            </a:r>
            <a:r>
              <a:rPr lang="en-US" sz="3800" b="1" i="0" u="none" strike="noStrike" cap="none">
                <a:solidFill>
                  <a:srgbClr val="FF0000"/>
                </a:solidFill>
                <a:latin typeface="Tahoma"/>
                <a:ea typeface="Tahoma"/>
                <a:cs typeface="Tahoma"/>
                <a:sym typeface="Tahoma"/>
              </a:rPr>
              <a:t>many</a:t>
            </a:r>
            <a:r>
              <a:rPr lang="en-US" sz="3800" b="1" i="0" u="none" strike="noStrike" cap="none">
                <a:solidFill>
                  <a:srgbClr val="9933FF"/>
                </a:solidFill>
                <a:latin typeface="Tahoma"/>
                <a:ea typeface="Tahoma"/>
                <a:cs typeface="Tahoma"/>
                <a:sym typeface="Tahoma"/>
              </a:rPr>
              <a:t> carrots have you got?</a:t>
            </a:r>
            <a:endParaRPr/>
          </a:p>
        </p:txBody>
      </p:sp>
      <p:sp>
        <p:nvSpPr>
          <p:cNvPr id="266" name="Google Shape;266;p30"/>
          <p:cNvSpPr txBox="1"/>
          <p:nvPr/>
        </p:nvSpPr>
        <p:spPr>
          <a:xfrm>
            <a:off x="158750" y="5064125"/>
            <a:ext cx="690562" cy="6715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33FF"/>
              </a:buClr>
              <a:buSzPts val="3800"/>
              <a:buFont typeface="Tahoma"/>
              <a:buNone/>
            </a:pPr>
            <a:r>
              <a:rPr lang="en-US" sz="3800" b="1" i="0" u="none" strike="noStrike" cap="none">
                <a:solidFill>
                  <a:srgbClr val="9933FF"/>
                </a:solidFill>
                <a:latin typeface="Tahoma"/>
                <a:ea typeface="Tahoma"/>
                <a:cs typeface="Tahoma"/>
                <a:sym typeface="Tahoma"/>
              </a:rPr>
              <a:t>B:</a:t>
            </a:r>
            <a:endParaRPr/>
          </a:p>
        </p:txBody>
      </p:sp>
      <p:sp>
        <p:nvSpPr>
          <p:cNvPr id="267" name="Google Shape;267;p30"/>
          <p:cNvSpPr txBox="1"/>
          <p:nvPr/>
        </p:nvSpPr>
        <p:spPr>
          <a:xfrm>
            <a:off x="755650" y="5064125"/>
            <a:ext cx="2682875" cy="6715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3800"/>
              <a:buFont typeface="Tahoma"/>
              <a:buNone/>
            </a:pPr>
            <a:r>
              <a:rPr lang="en-US" sz="3800" b="1" i="0" u="none" strike="noStrike" cap="none">
                <a:solidFill>
                  <a:srgbClr val="FF0000"/>
                </a:solidFill>
                <a:latin typeface="Tahoma"/>
                <a:ea typeface="Tahoma"/>
                <a:cs typeface="Tahoma"/>
                <a:sym typeface="Tahoma"/>
              </a:rPr>
              <a:t>Not many.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3000"/>
                                        <p:tgtEl>
                                          <p:spTgt spid="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2" name="Google Shape;272;p31" descr="butter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762250" y="1987550"/>
            <a:ext cx="3249612" cy="1909762"/>
          </a:xfrm>
          <a:prstGeom prst="rect">
            <a:avLst/>
          </a:prstGeom>
          <a:noFill/>
          <a:ln>
            <a:noFill/>
          </a:ln>
        </p:spPr>
      </p:pic>
      <p:sp>
        <p:nvSpPr>
          <p:cNvPr id="273" name="Google Shape;273;p31"/>
          <p:cNvSpPr txBox="1"/>
          <p:nvPr/>
        </p:nvSpPr>
        <p:spPr>
          <a:xfrm>
            <a:off x="303212" y="3983037"/>
            <a:ext cx="688975" cy="6715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33FF"/>
              </a:buClr>
              <a:buSzPts val="3800"/>
              <a:buFont typeface="Tahoma"/>
              <a:buNone/>
            </a:pPr>
            <a:r>
              <a:rPr lang="en-US" sz="3800" b="1" i="0" u="none" strike="noStrike" cap="none">
                <a:solidFill>
                  <a:srgbClr val="9933FF"/>
                </a:solidFill>
                <a:latin typeface="Tahoma"/>
                <a:ea typeface="Tahoma"/>
                <a:cs typeface="Tahoma"/>
                <a:sym typeface="Tahoma"/>
              </a:rPr>
              <a:t>A:</a:t>
            </a:r>
            <a:endParaRPr/>
          </a:p>
        </p:txBody>
      </p:sp>
      <p:sp>
        <p:nvSpPr>
          <p:cNvPr id="274" name="Google Shape;274;p31"/>
          <p:cNvSpPr txBox="1"/>
          <p:nvPr/>
        </p:nvSpPr>
        <p:spPr>
          <a:xfrm>
            <a:off x="1095375" y="3983037"/>
            <a:ext cx="7956550" cy="6715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33FF"/>
              </a:buClr>
              <a:buSzPts val="3800"/>
              <a:buFont typeface="Tahoma"/>
              <a:buNone/>
            </a:pPr>
            <a:r>
              <a:rPr lang="en-US" sz="3800" b="1" i="0" u="none" strike="noStrike" cap="none">
                <a:solidFill>
                  <a:srgbClr val="9933FF"/>
                </a:solidFill>
                <a:latin typeface="Tahoma"/>
                <a:ea typeface="Tahoma"/>
                <a:cs typeface="Tahoma"/>
                <a:sym typeface="Tahoma"/>
              </a:rPr>
              <a:t>How </a:t>
            </a:r>
            <a:r>
              <a:rPr lang="en-US" sz="3800" b="1" i="0" u="none" strike="noStrike" cap="none">
                <a:solidFill>
                  <a:srgbClr val="FF0000"/>
                </a:solidFill>
                <a:latin typeface="Tahoma"/>
                <a:ea typeface="Tahoma"/>
                <a:cs typeface="Tahoma"/>
                <a:sym typeface="Tahoma"/>
              </a:rPr>
              <a:t>much</a:t>
            </a:r>
            <a:r>
              <a:rPr lang="en-US" sz="3800" b="1" i="0" u="none" strike="noStrike" cap="none">
                <a:solidFill>
                  <a:srgbClr val="9933FF"/>
                </a:solidFill>
                <a:latin typeface="Tahoma"/>
                <a:ea typeface="Tahoma"/>
                <a:cs typeface="Tahoma"/>
                <a:sym typeface="Tahoma"/>
              </a:rPr>
              <a:t> butter have you got?</a:t>
            </a:r>
            <a:endParaRPr/>
          </a:p>
        </p:txBody>
      </p:sp>
      <p:sp>
        <p:nvSpPr>
          <p:cNvPr id="275" name="Google Shape;275;p31"/>
          <p:cNvSpPr txBox="1"/>
          <p:nvPr/>
        </p:nvSpPr>
        <p:spPr>
          <a:xfrm>
            <a:off x="303212" y="4703762"/>
            <a:ext cx="690562" cy="6715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33FF"/>
              </a:buClr>
              <a:buSzPts val="3800"/>
              <a:buFont typeface="Tahoma"/>
              <a:buNone/>
            </a:pPr>
            <a:r>
              <a:rPr lang="en-US" sz="3800" b="1" i="0" u="none" strike="noStrike" cap="none">
                <a:solidFill>
                  <a:srgbClr val="9933FF"/>
                </a:solidFill>
                <a:latin typeface="Tahoma"/>
                <a:ea typeface="Tahoma"/>
                <a:cs typeface="Tahoma"/>
                <a:sym typeface="Tahoma"/>
              </a:rPr>
              <a:t>B:</a:t>
            </a:r>
            <a:endParaRPr/>
          </a:p>
        </p:txBody>
      </p:sp>
      <p:sp>
        <p:nvSpPr>
          <p:cNvPr id="276" name="Google Shape;276;p31"/>
          <p:cNvSpPr txBox="1"/>
          <p:nvPr/>
        </p:nvSpPr>
        <p:spPr>
          <a:xfrm>
            <a:off x="1095375" y="4703762"/>
            <a:ext cx="2679700" cy="6715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3800"/>
              <a:buFont typeface="Tahoma"/>
              <a:buNone/>
            </a:pPr>
            <a:r>
              <a:rPr lang="en-US" sz="3800" b="1" i="0" u="none" strike="noStrike" cap="none">
                <a:solidFill>
                  <a:srgbClr val="FF0000"/>
                </a:solidFill>
                <a:latin typeface="Tahoma"/>
                <a:ea typeface="Tahoma"/>
                <a:cs typeface="Tahoma"/>
                <a:sym typeface="Tahoma"/>
              </a:rPr>
              <a:t>Not much</a:t>
            </a:r>
            <a:r>
              <a:rPr lang="en-US" sz="3800" b="1" i="0" u="none" strike="noStrike" cap="none">
                <a:solidFill>
                  <a:srgbClr val="9933FF"/>
                </a:solidFill>
                <a:latin typeface="Tahoma"/>
                <a:ea typeface="Tahoma"/>
                <a:cs typeface="Tahoma"/>
                <a:sym typeface="Tahoma"/>
              </a:rPr>
              <a:t>.</a:t>
            </a:r>
            <a:endParaRPr/>
          </a:p>
        </p:txBody>
      </p:sp>
      <p:sp>
        <p:nvSpPr>
          <p:cNvPr id="277" name="Google Shape;277;p31"/>
          <p:cNvSpPr txBox="1"/>
          <p:nvPr/>
        </p:nvSpPr>
        <p:spPr>
          <a:xfrm>
            <a:off x="1619250" y="190500"/>
            <a:ext cx="5984875" cy="1006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6000"/>
              <a:buFont typeface="Arial"/>
              <a:buNone/>
            </a:pPr>
            <a:r>
              <a:rPr lang="en-US" sz="6000" b="1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Ask and answer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" name="Google Shape;92;p14" descr="muchmany0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555875" y="1557337"/>
            <a:ext cx="3876675" cy="3259137"/>
          </a:xfrm>
          <a:prstGeom prst="rect">
            <a:avLst/>
          </a:prstGeom>
          <a:noFill/>
          <a:ln>
            <a:noFill/>
          </a:ln>
        </p:spPr>
      </p:pic>
      <p:sp>
        <p:nvSpPr>
          <p:cNvPr id="93" name="Google Shape;93;p14"/>
          <p:cNvSpPr txBox="1"/>
          <p:nvPr/>
        </p:nvSpPr>
        <p:spPr>
          <a:xfrm>
            <a:off x="1116012" y="301625"/>
            <a:ext cx="6408737" cy="6715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9900"/>
              </a:buClr>
              <a:buSzPts val="3800"/>
              <a:buFont typeface="Limelight"/>
              <a:buNone/>
            </a:pPr>
            <a:r>
              <a:rPr lang="en-US" sz="3800" b="1" i="0" u="none" strike="noStrike" cap="none">
                <a:solidFill>
                  <a:srgbClr val="CC9900"/>
                </a:solidFill>
                <a:latin typeface="Limelight"/>
                <a:ea typeface="Limelight"/>
                <a:cs typeface="Limelight"/>
                <a:sym typeface="Limelight"/>
              </a:rPr>
              <a:t>A LOT OF - MUCH - MANY</a:t>
            </a:r>
            <a:endParaRPr/>
          </a:p>
        </p:txBody>
      </p:sp>
      <p:sp>
        <p:nvSpPr>
          <p:cNvPr id="94" name="Google Shape;94;p14"/>
          <p:cNvSpPr txBox="1"/>
          <p:nvPr/>
        </p:nvSpPr>
        <p:spPr>
          <a:xfrm>
            <a:off x="1223962" y="5013325"/>
            <a:ext cx="5002212" cy="488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None/>
            </a:pPr>
            <a:r>
              <a:rPr lang="en-US"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Is there </a:t>
            </a:r>
            <a:r>
              <a:rPr lang="en-US" sz="2600" b="1" i="0" u="none" strike="noStrike" cap="none">
                <a:solidFill>
                  <a:srgbClr val="996633"/>
                </a:solidFill>
                <a:latin typeface="Arial"/>
                <a:ea typeface="Arial"/>
                <a:cs typeface="Arial"/>
                <a:sym typeface="Arial"/>
              </a:rPr>
              <a:t>much</a:t>
            </a:r>
            <a:r>
              <a:rPr lang="en-US"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ham on the plate?</a:t>
            </a:r>
            <a:endParaRPr/>
          </a:p>
        </p:txBody>
      </p:sp>
      <p:sp>
        <p:nvSpPr>
          <p:cNvPr id="95" name="Google Shape;95;p14"/>
          <p:cNvSpPr txBox="1"/>
          <p:nvPr/>
        </p:nvSpPr>
        <p:spPr>
          <a:xfrm>
            <a:off x="1236662" y="5508625"/>
            <a:ext cx="7369175" cy="488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None/>
            </a:pPr>
            <a:r>
              <a:rPr lang="en-US"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No, there isn’t </a:t>
            </a:r>
            <a:r>
              <a:rPr lang="en-US" sz="2600" b="1" i="0" u="none" strike="noStrike" cap="none">
                <a:solidFill>
                  <a:srgbClr val="996633"/>
                </a:solidFill>
                <a:latin typeface="Arial"/>
                <a:ea typeface="Arial"/>
                <a:cs typeface="Arial"/>
                <a:sym typeface="Arial"/>
              </a:rPr>
              <a:t>much</a:t>
            </a:r>
            <a:r>
              <a:rPr lang="en-US"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 There are only three slices.</a:t>
            </a:r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2" name="Google Shape;282;p32" descr="biscuits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751137" y="1711325"/>
            <a:ext cx="2900362" cy="2870200"/>
          </a:xfrm>
          <a:prstGeom prst="rect">
            <a:avLst/>
          </a:prstGeom>
          <a:noFill/>
          <a:ln>
            <a:noFill/>
          </a:ln>
        </p:spPr>
      </p:pic>
      <p:sp>
        <p:nvSpPr>
          <p:cNvPr id="283" name="Google Shape;283;p32"/>
          <p:cNvSpPr txBox="1"/>
          <p:nvPr/>
        </p:nvSpPr>
        <p:spPr>
          <a:xfrm>
            <a:off x="250825" y="4508500"/>
            <a:ext cx="688975" cy="6715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33FF"/>
              </a:buClr>
              <a:buSzPts val="3800"/>
              <a:buFont typeface="Tahoma"/>
              <a:buNone/>
            </a:pPr>
            <a:r>
              <a:rPr lang="en-US" sz="3800" b="1" i="0" u="none" strike="noStrike" cap="none">
                <a:solidFill>
                  <a:srgbClr val="9933FF"/>
                </a:solidFill>
                <a:latin typeface="Tahoma"/>
                <a:ea typeface="Tahoma"/>
                <a:cs typeface="Tahoma"/>
                <a:sym typeface="Tahoma"/>
              </a:rPr>
              <a:t>A:</a:t>
            </a:r>
            <a:endParaRPr/>
          </a:p>
        </p:txBody>
      </p:sp>
      <p:sp>
        <p:nvSpPr>
          <p:cNvPr id="284" name="Google Shape;284;p32"/>
          <p:cNvSpPr txBox="1"/>
          <p:nvPr/>
        </p:nvSpPr>
        <p:spPr>
          <a:xfrm>
            <a:off x="827087" y="4487862"/>
            <a:ext cx="8304212" cy="6715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33FF"/>
              </a:buClr>
              <a:buSzPts val="3800"/>
              <a:buFont typeface="Tahoma"/>
              <a:buNone/>
            </a:pPr>
            <a:r>
              <a:rPr lang="en-US" sz="3800" b="1" i="0" u="none" strike="noStrike" cap="none">
                <a:solidFill>
                  <a:srgbClr val="9933FF"/>
                </a:solidFill>
                <a:latin typeface="Tahoma"/>
                <a:ea typeface="Tahoma"/>
                <a:cs typeface="Tahoma"/>
                <a:sym typeface="Tahoma"/>
              </a:rPr>
              <a:t>How </a:t>
            </a:r>
            <a:r>
              <a:rPr lang="en-US" sz="3800" b="1" i="0" u="none" strike="noStrike" cap="none">
                <a:solidFill>
                  <a:srgbClr val="FF0000"/>
                </a:solidFill>
                <a:latin typeface="Tahoma"/>
                <a:ea typeface="Tahoma"/>
                <a:cs typeface="Tahoma"/>
                <a:sym typeface="Tahoma"/>
              </a:rPr>
              <a:t>many</a:t>
            </a:r>
            <a:r>
              <a:rPr lang="en-US" sz="3800" b="1" i="0" u="none" strike="noStrike" cap="none">
                <a:solidFill>
                  <a:srgbClr val="9933FF"/>
                </a:solidFill>
                <a:latin typeface="Tahoma"/>
                <a:ea typeface="Tahoma"/>
                <a:cs typeface="Tahoma"/>
                <a:sym typeface="Tahoma"/>
              </a:rPr>
              <a:t> biscuits have you got?</a:t>
            </a:r>
            <a:endParaRPr/>
          </a:p>
        </p:txBody>
      </p:sp>
      <p:sp>
        <p:nvSpPr>
          <p:cNvPr id="285" name="Google Shape;285;p32"/>
          <p:cNvSpPr txBox="1"/>
          <p:nvPr/>
        </p:nvSpPr>
        <p:spPr>
          <a:xfrm>
            <a:off x="303212" y="5208587"/>
            <a:ext cx="690562" cy="6715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33FF"/>
              </a:buClr>
              <a:buSzPts val="3800"/>
              <a:buFont typeface="Tahoma"/>
              <a:buNone/>
            </a:pPr>
            <a:r>
              <a:rPr lang="en-US" sz="3800" b="1" i="0" u="none" strike="noStrike" cap="none">
                <a:solidFill>
                  <a:srgbClr val="9933FF"/>
                </a:solidFill>
                <a:latin typeface="Tahoma"/>
                <a:ea typeface="Tahoma"/>
                <a:cs typeface="Tahoma"/>
                <a:sym typeface="Tahoma"/>
              </a:rPr>
              <a:t>B:</a:t>
            </a:r>
            <a:endParaRPr/>
          </a:p>
        </p:txBody>
      </p:sp>
      <p:sp>
        <p:nvSpPr>
          <p:cNvPr id="286" name="Google Shape;286;p32"/>
          <p:cNvSpPr txBox="1"/>
          <p:nvPr/>
        </p:nvSpPr>
        <p:spPr>
          <a:xfrm>
            <a:off x="952500" y="5205412"/>
            <a:ext cx="2682875" cy="6715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3800"/>
              <a:buFont typeface="Tahoma"/>
              <a:buNone/>
            </a:pPr>
            <a:r>
              <a:rPr lang="en-US" sz="3800" b="1" i="0" u="none" strike="noStrike" cap="none">
                <a:solidFill>
                  <a:srgbClr val="FF0000"/>
                </a:solidFill>
                <a:latin typeface="Tahoma"/>
                <a:ea typeface="Tahoma"/>
                <a:cs typeface="Tahoma"/>
                <a:sym typeface="Tahoma"/>
              </a:rPr>
              <a:t>Not many</a:t>
            </a:r>
            <a:r>
              <a:rPr lang="en-US" sz="3800" b="1" i="0" u="none" strike="noStrike" cap="none">
                <a:solidFill>
                  <a:srgbClr val="9933FF"/>
                </a:solidFill>
                <a:latin typeface="Tahoma"/>
                <a:ea typeface="Tahoma"/>
                <a:cs typeface="Tahoma"/>
                <a:sym typeface="Tahoma"/>
              </a:rPr>
              <a:t>.</a:t>
            </a:r>
            <a:endParaRPr/>
          </a:p>
        </p:txBody>
      </p:sp>
      <p:sp>
        <p:nvSpPr>
          <p:cNvPr id="287" name="Google Shape;287;p32"/>
          <p:cNvSpPr txBox="1"/>
          <p:nvPr/>
        </p:nvSpPr>
        <p:spPr>
          <a:xfrm>
            <a:off x="1619250" y="190500"/>
            <a:ext cx="5984875" cy="1006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6000"/>
              <a:buFont typeface="Arial"/>
              <a:buNone/>
            </a:pPr>
            <a:r>
              <a:rPr lang="en-US" sz="6000" b="1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Ask and answer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/>
                                        <p:tgtEl>
                                          <p:spTgt spid="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8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3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2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2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" name="Google Shape;352;p43"/>
          <p:cNvSpPr txBox="1"/>
          <p:nvPr/>
        </p:nvSpPr>
        <p:spPr>
          <a:xfrm>
            <a:off x="1708150" y="301625"/>
            <a:ext cx="5384800" cy="6715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9900"/>
              </a:buClr>
              <a:buSzPts val="3800"/>
              <a:buFont typeface="Limelight"/>
              <a:buNone/>
            </a:pPr>
            <a:r>
              <a:rPr lang="en-US" sz="3800" b="1" i="0" u="none" strike="noStrike" cap="none">
                <a:solidFill>
                  <a:srgbClr val="CC9900"/>
                </a:solidFill>
                <a:latin typeface="Limelight"/>
                <a:ea typeface="Limelight"/>
                <a:cs typeface="Limelight"/>
                <a:sym typeface="Limelight"/>
              </a:rPr>
              <a:t>(A) LITTLE  - (A) FEW</a:t>
            </a:r>
            <a:endParaRPr/>
          </a:p>
        </p:txBody>
      </p:sp>
      <p:pic>
        <p:nvPicPr>
          <p:cNvPr id="353" name="Google Shape;353;p43" descr="littlefew0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987675" y="1609725"/>
            <a:ext cx="2752725" cy="3638550"/>
          </a:xfrm>
          <a:prstGeom prst="rect">
            <a:avLst/>
          </a:prstGeom>
          <a:noFill/>
          <a:ln>
            <a:noFill/>
          </a:ln>
        </p:spPr>
      </p:pic>
      <p:sp>
        <p:nvSpPr>
          <p:cNvPr id="354" name="Google Shape;354;p43"/>
          <p:cNvSpPr txBox="1"/>
          <p:nvPr/>
        </p:nvSpPr>
        <p:spPr>
          <a:xfrm>
            <a:off x="2293937" y="5437187"/>
            <a:ext cx="4025900" cy="488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None/>
            </a:pPr>
            <a:r>
              <a:rPr lang="en-US"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Carol has got </a:t>
            </a:r>
            <a:r>
              <a:rPr lang="en-US" sz="2600" b="1" i="0" u="none" strike="noStrike" cap="none">
                <a:solidFill>
                  <a:srgbClr val="996633"/>
                </a:solidFill>
                <a:latin typeface="Arial"/>
                <a:ea typeface="Arial"/>
                <a:cs typeface="Arial"/>
                <a:sym typeface="Arial"/>
              </a:rPr>
              <a:t>a little</a:t>
            </a:r>
            <a:r>
              <a:rPr lang="en-US"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flour.</a:t>
            </a:r>
            <a:endParaRPr/>
          </a:p>
        </p:txBody>
      </p:sp>
      <p:sp>
        <p:nvSpPr>
          <p:cNvPr id="355" name="Google Shape;355;p43"/>
          <p:cNvSpPr txBox="1"/>
          <p:nvPr/>
        </p:nvSpPr>
        <p:spPr>
          <a:xfrm>
            <a:off x="2319337" y="5940425"/>
            <a:ext cx="3457575" cy="488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None/>
            </a:pPr>
            <a:r>
              <a:rPr lang="en-US"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She can make a cake.</a:t>
            </a:r>
            <a:endParaRPr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" name="Google Shape;360;p44"/>
          <p:cNvSpPr txBox="1"/>
          <p:nvPr/>
        </p:nvSpPr>
        <p:spPr>
          <a:xfrm>
            <a:off x="1708150" y="301625"/>
            <a:ext cx="5384800" cy="6715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9900"/>
              </a:buClr>
              <a:buSzPts val="3800"/>
              <a:buFont typeface="Limelight"/>
              <a:buNone/>
            </a:pPr>
            <a:r>
              <a:rPr lang="en-US" sz="3800" b="1" i="0" u="none" strike="noStrike" cap="none">
                <a:solidFill>
                  <a:srgbClr val="CC9900"/>
                </a:solidFill>
                <a:latin typeface="Limelight"/>
                <a:ea typeface="Limelight"/>
                <a:cs typeface="Limelight"/>
                <a:sym typeface="Limelight"/>
              </a:rPr>
              <a:t>(A) LITTLE  - (A) FEW</a:t>
            </a:r>
            <a:endParaRPr/>
          </a:p>
        </p:txBody>
      </p:sp>
      <p:pic>
        <p:nvPicPr>
          <p:cNvPr id="361" name="Google Shape;361;p44" descr="littlefew0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132137" y="1444625"/>
            <a:ext cx="2724150" cy="3929062"/>
          </a:xfrm>
          <a:prstGeom prst="rect">
            <a:avLst/>
          </a:prstGeom>
          <a:noFill/>
          <a:ln>
            <a:noFill/>
          </a:ln>
        </p:spPr>
      </p:pic>
      <p:sp>
        <p:nvSpPr>
          <p:cNvPr id="362" name="Google Shape;362;p44"/>
          <p:cNvSpPr txBox="1"/>
          <p:nvPr/>
        </p:nvSpPr>
        <p:spPr>
          <a:xfrm>
            <a:off x="2176462" y="5365750"/>
            <a:ext cx="4337050" cy="488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None/>
            </a:pPr>
            <a:r>
              <a:rPr lang="en-US"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Jill has got </a:t>
            </a:r>
            <a:r>
              <a:rPr lang="en-US" sz="2600" b="1" i="0" u="none" strike="noStrike" cap="none">
                <a:solidFill>
                  <a:srgbClr val="996633"/>
                </a:solidFill>
                <a:latin typeface="Arial"/>
                <a:ea typeface="Arial"/>
                <a:cs typeface="Arial"/>
                <a:sym typeface="Arial"/>
              </a:rPr>
              <a:t>(very) little</a:t>
            </a:r>
            <a:r>
              <a:rPr lang="en-US"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flour.</a:t>
            </a:r>
            <a:endParaRPr/>
          </a:p>
        </p:txBody>
      </p:sp>
      <p:sp>
        <p:nvSpPr>
          <p:cNvPr id="363" name="Google Shape;363;p44"/>
          <p:cNvSpPr txBox="1"/>
          <p:nvPr/>
        </p:nvSpPr>
        <p:spPr>
          <a:xfrm>
            <a:off x="2176462" y="5868987"/>
            <a:ext cx="3622675" cy="488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None/>
            </a:pPr>
            <a:r>
              <a:rPr lang="en-US"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She can’t make a cake.</a:t>
            </a:r>
            <a:endParaRPr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" name="Google Shape;368;p45"/>
          <p:cNvSpPr txBox="1"/>
          <p:nvPr/>
        </p:nvSpPr>
        <p:spPr>
          <a:xfrm>
            <a:off x="1708150" y="301625"/>
            <a:ext cx="5384800" cy="6715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9900"/>
              </a:buClr>
              <a:buSzPts val="3800"/>
              <a:buFont typeface="Limelight"/>
              <a:buNone/>
            </a:pPr>
            <a:r>
              <a:rPr lang="en-US" sz="3800" b="1" i="0" u="none" strike="noStrike" cap="none">
                <a:solidFill>
                  <a:srgbClr val="CC9900"/>
                </a:solidFill>
                <a:latin typeface="Limelight"/>
                <a:ea typeface="Limelight"/>
                <a:cs typeface="Limelight"/>
                <a:sym typeface="Limelight"/>
              </a:rPr>
              <a:t>(A) LITTLE  - (A) FEW</a:t>
            </a:r>
            <a:endParaRPr/>
          </a:p>
        </p:txBody>
      </p:sp>
      <p:pic>
        <p:nvPicPr>
          <p:cNvPr id="369" name="Google Shape;369;p45" descr="littlefew0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771775" y="1412875"/>
            <a:ext cx="3101975" cy="3919537"/>
          </a:xfrm>
          <a:prstGeom prst="rect">
            <a:avLst/>
          </a:prstGeom>
          <a:noFill/>
          <a:ln>
            <a:noFill/>
          </a:ln>
        </p:spPr>
      </p:pic>
      <p:sp>
        <p:nvSpPr>
          <p:cNvPr id="370" name="Google Shape;370;p45"/>
          <p:cNvSpPr txBox="1"/>
          <p:nvPr/>
        </p:nvSpPr>
        <p:spPr>
          <a:xfrm>
            <a:off x="1743075" y="5365750"/>
            <a:ext cx="5053012" cy="488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None/>
            </a:pPr>
            <a:r>
              <a:rPr lang="en-US"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Carol has got </a:t>
            </a:r>
            <a:r>
              <a:rPr lang="en-US" sz="2600" b="1" i="0" u="none" strike="noStrike" cap="none">
                <a:solidFill>
                  <a:srgbClr val="996633"/>
                </a:solidFill>
                <a:latin typeface="Arial"/>
                <a:ea typeface="Arial"/>
                <a:cs typeface="Arial"/>
                <a:sym typeface="Arial"/>
              </a:rPr>
              <a:t>a few</a:t>
            </a:r>
            <a:r>
              <a:rPr lang="en-US"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strawberries.</a:t>
            </a:r>
            <a:endParaRPr/>
          </a:p>
        </p:txBody>
      </p:sp>
      <p:sp>
        <p:nvSpPr>
          <p:cNvPr id="371" name="Google Shape;371;p45"/>
          <p:cNvSpPr txBox="1"/>
          <p:nvPr/>
        </p:nvSpPr>
        <p:spPr>
          <a:xfrm>
            <a:off x="1736725" y="5797550"/>
            <a:ext cx="3914775" cy="488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None/>
            </a:pPr>
            <a:r>
              <a:rPr lang="en-US"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She can make some jam.</a:t>
            </a:r>
            <a:endParaRPr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6" name="Google Shape;376;p46"/>
          <p:cNvSpPr txBox="1"/>
          <p:nvPr/>
        </p:nvSpPr>
        <p:spPr>
          <a:xfrm>
            <a:off x="1708150" y="301625"/>
            <a:ext cx="5384800" cy="6715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9900"/>
              </a:buClr>
              <a:buSzPts val="3800"/>
              <a:buFont typeface="Limelight"/>
              <a:buNone/>
            </a:pPr>
            <a:r>
              <a:rPr lang="en-US" sz="3800" b="1" i="0" u="none" strike="noStrike" cap="none">
                <a:solidFill>
                  <a:srgbClr val="CC9900"/>
                </a:solidFill>
                <a:latin typeface="Limelight"/>
                <a:ea typeface="Limelight"/>
                <a:cs typeface="Limelight"/>
                <a:sym typeface="Limelight"/>
              </a:rPr>
              <a:t>(A) LITTLE  - (A) FEW</a:t>
            </a:r>
            <a:endParaRPr/>
          </a:p>
        </p:txBody>
      </p:sp>
      <p:pic>
        <p:nvPicPr>
          <p:cNvPr id="377" name="Google Shape;377;p46" descr="littlefew0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916237" y="1439862"/>
            <a:ext cx="3124200" cy="4005262"/>
          </a:xfrm>
          <a:prstGeom prst="rect">
            <a:avLst/>
          </a:prstGeom>
          <a:noFill/>
          <a:ln>
            <a:noFill/>
          </a:ln>
        </p:spPr>
      </p:pic>
      <p:sp>
        <p:nvSpPr>
          <p:cNvPr id="378" name="Google Shape;378;p46"/>
          <p:cNvSpPr txBox="1"/>
          <p:nvPr/>
        </p:nvSpPr>
        <p:spPr>
          <a:xfrm>
            <a:off x="1908175" y="5508625"/>
            <a:ext cx="5270500" cy="488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None/>
            </a:pPr>
            <a:r>
              <a:rPr lang="en-US"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Jill has got (very) few strawberries.</a:t>
            </a:r>
            <a:endParaRPr/>
          </a:p>
        </p:txBody>
      </p:sp>
      <p:sp>
        <p:nvSpPr>
          <p:cNvPr id="379" name="Google Shape;379;p46"/>
          <p:cNvSpPr txBox="1"/>
          <p:nvPr/>
        </p:nvSpPr>
        <p:spPr>
          <a:xfrm>
            <a:off x="1958975" y="5940425"/>
            <a:ext cx="3805237" cy="488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None/>
            </a:pPr>
            <a:r>
              <a:rPr lang="en-US"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She can’t make any jam.</a:t>
            </a:r>
            <a:endParaRPr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4" name="Google Shape;384;p47"/>
          <p:cNvSpPr txBox="1"/>
          <p:nvPr/>
        </p:nvSpPr>
        <p:spPr>
          <a:xfrm>
            <a:off x="1708150" y="301625"/>
            <a:ext cx="5384800" cy="6715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9900"/>
              </a:buClr>
              <a:buSzPts val="3800"/>
              <a:buFont typeface="Limelight"/>
              <a:buNone/>
            </a:pPr>
            <a:r>
              <a:rPr lang="en-US" sz="3800" b="1" i="0" u="none" strike="noStrike" cap="none">
                <a:solidFill>
                  <a:srgbClr val="CC9900"/>
                </a:solidFill>
                <a:latin typeface="Limelight"/>
                <a:ea typeface="Limelight"/>
                <a:cs typeface="Limelight"/>
                <a:sym typeface="Limelight"/>
              </a:rPr>
              <a:t>(A) LITTLE  - (A) FEW</a:t>
            </a:r>
            <a:endParaRPr/>
          </a:p>
        </p:txBody>
      </p:sp>
      <p:sp>
        <p:nvSpPr>
          <p:cNvPr id="385" name="Google Shape;385;p47"/>
          <p:cNvSpPr txBox="1"/>
          <p:nvPr/>
        </p:nvSpPr>
        <p:spPr>
          <a:xfrm>
            <a:off x="519112" y="1557337"/>
            <a:ext cx="8251825" cy="488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-165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</a:pPr>
            <a:r>
              <a:rPr lang="en-US"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We use </a:t>
            </a:r>
            <a:r>
              <a:rPr lang="en-US" sz="2600" b="1" i="0" u="none" strike="noStrike" cap="none">
                <a:solidFill>
                  <a:srgbClr val="996633"/>
                </a:solidFill>
                <a:latin typeface="Arial"/>
                <a:ea typeface="Arial"/>
                <a:cs typeface="Arial"/>
                <a:sym typeface="Arial"/>
              </a:rPr>
              <a:t>a little/little</a:t>
            </a:r>
            <a:r>
              <a:rPr lang="en-US"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with </a:t>
            </a:r>
            <a:r>
              <a:rPr lang="en-US" sz="2600" b="1" i="0" u="none" strike="noStrike" cap="none">
                <a:solidFill>
                  <a:srgbClr val="CC9900"/>
                </a:solidFill>
                <a:latin typeface="Arial"/>
                <a:ea typeface="Arial"/>
                <a:cs typeface="Arial"/>
                <a:sym typeface="Arial"/>
              </a:rPr>
              <a:t>uncountable nouns</a:t>
            </a:r>
            <a:r>
              <a:rPr lang="en-US"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(water,</a:t>
            </a:r>
            <a:endParaRPr/>
          </a:p>
        </p:txBody>
      </p:sp>
      <p:sp>
        <p:nvSpPr>
          <p:cNvPr id="386" name="Google Shape;386;p47"/>
          <p:cNvSpPr txBox="1"/>
          <p:nvPr/>
        </p:nvSpPr>
        <p:spPr>
          <a:xfrm>
            <a:off x="735012" y="2011362"/>
            <a:ext cx="2609850" cy="488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None/>
            </a:pPr>
            <a:r>
              <a:rPr lang="en-US"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money, rice, etc.</a:t>
            </a:r>
            <a:endParaRPr/>
          </a:p>
        </p:txBody>
      </p:sp>
      <p:sp>
        <p:nvSpPr>
          <p:cNvPr id="387" name="Google Shape;387;p47"/>
          <p:cNvSpPr txBox="1"/>
          <p:nvPr/>
        </p:nvSpPr>
        <p:spPr>
          <a:xfrm>
            <a:off x="735012" y="2555875"/>
            <a:ext cx="5791200" cy="488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6633"/>
              </a:buClr>
              <a:buSzPts val="2600"/>
              <a:buFont typeface="Arial"/>
              <a:buNone/>
            </a:pPr>
            <a:r>
              <a:rPr lang="en-US" sz="2600" b="1" i="0" u="none" strike="noStrike" cap="none">
                <a:solidFill>
                  <a:srgbClr val="996633"/>
                </a:solidFill>
                <a:latin typeface="Arial"/>
                <a:ea typeface="Arial"/>
                <a:cs typeface="Arial"/>
                <a:sym typeface="Arial"/>
              </a:rPr>
              <a:t>A little</a:t>
            </a:r>
            <a:r>
              <a:rPr lang="en-US"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means “not much but enough”.</a:t>
            </a:r>
            <a:endParaRPr/>
          </a:p>
        </p:txBody>
      </p:sp>
      <p:sp>
        <p:nvSpPr>
          <p:cNvPr id="388" name="Google Shape;388;p47"/>
          <p:cNvSpPr txBox="1"/>
          <p:nvPr/>
        </p:nvSpPr>
        <p:spPr>
          <a:xfrm>
            <a:off x="735012" y="2989262"/>
            <a:ext cx="7204075" cy="488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9900"/>
              </a:buClr>
              <a:buSzPts val="2600"/>
              <a:buFont typeface="Arial"/>
              <a:buNone/>
            </a:pPr>
            <a:r>
              <a:rPr lang="en-US" sz="2600" b="1" i="0" u="none" strike="noStrike" cap="none">
                <a:solidFill>
                  <a:srgbClr val="FF9900"/>
                </a:solidFill>
                <a:latin typeface="Arial"/>
                <a:ea typeface="Arial"/>
                <a:cs typeface="Arial"/>
                <a:sym typeface="Arial"/>
              </a:rPr>
              <a:t>I’ve got </a:t>
            </a:r>
            <a:r>
              <a:rPr lang="en-US" sz="2600" b="1" i="0" u="none" strike="noStrike" cap="none">
                <a:solidFill>
                  <a:srgbClr val="996633"/>
                </a:solidFill>
                <a:latin typeface="Arial"/>
                <a:ea typeface="Arial"/>
                <a:cs typeface="Arial"/>
                <a:sym typeface="Arial"/>
              </a:rPr>
              <a:t>a little</a:t>
            </a:r>
            <a:r>
              <a:rPr lang="en-US" sz="2600" b="1" i="0" u="none" strike="noStrike" cap="none">
                <a:solidFill>
                  <a:srgbClr val="FF9900"/>
                </a:solidFill>
                <a:latin typeface="Arial"/>
                <a:ea typeface="Arial"/>
                <a:cs typeface="Arial"/>
                <a:sym typeface="Arial"/>
              </a:rPr>
              <a:t> money. I can buy some bread.</a:t>
            </a:r>
            <a:endParaRPr/>
          </a:p>
        </p:txBody>
      </p:sp>
      <p:sp>
        <p:nvSpPr>
          <p:cNvPr id="389" name="Google Shape;389;p47"/>
          <p:cNvSpPr txBox="1"/>
          <p:nvPr/>
        </p:nvSpPr>
        <p:spPr>
          <a:xfrm>
            <a:off x="735012" y="3662362"/>
            <a:ext cx="7959725" cy="488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6633"/>
              </a:buClr>
              <a:buSzPts val="2600"/>
              <a:buFont typeface="Arial"/>
              <a:buNone/>
            </a:pPr>
            <a:r>
              <a:rPr lang="en-US" sz="2600" b="1" i="0" u="none" strike="noStrike" cap="none">
                <a:solidFill>
                  <a:srgbClr val="996633"/>
                </a:solidFill>
                <a:latin typeface="Arial"/>
                <a:ea typeface="Arial"/>
                <a:cs typeface="Arial"/>
                <a:sym typeface="Arial"/>
              </a:rPr>
              <a:t>Little</a:t>
            </a:r>
            <a:r>
              <a:rPr lang="en-US"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means ”hardly any, almost nothing” and can go</a:t>
            </a:r>
            <a:endParaRPr/>
          </a:p>
        </p:txBody>
      </p:sp>
      <p:sp>
        <p:nvSpPr>
          <p:cNvPr id="390" name="Google Shape;390;p47"/>
          <p:cNvSpPr txBox="1"/>
          <p:nvPr/>
        </p:nvSpPr>
        <p:spPr>
          <a:xfrm>
            <a:off x="735012" y="4165600"/>
            <a:ext cx="3621087" cy="488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None/>
            </a:pPr>
            <a:r>
              <a:rPr lang="en-US"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with </a:t>
            </a:r>
            <a:r>
              <a:rPr lang="en-US" sz="2600" b="1" i="0" u="none" strike="noStrike" cap="none">
                <a:solidFill>
                  <a:srgbClr val="996633"/>
                </a:solidFill>
                <a:latin typeface="Arial"/>
                <a:ea typeface="Arial"/>
                <a:cs typeface="Arial"/>
                <a:sym typeface="Arial"/>
              </a:rPr>
              <a:t>very</a:t>
            </a:r>
            <a:r>
              <a:rPr lang="en-US"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for emphasis.</a:t>
            </a:r>
            <a:endParaRPr/>
          </a:p>
        </p:txBody>
      </p:sp>
      <p:sp>
        <p:nvSpPr>
          <p:cNvPr id="391" name="Google Shape;391;p47"/>
          <p:cNvSpPr txBox="1"/>
          <p:nvPr/>
        </p:nvSpPr>
        <p:spPr>
          <a:xfrm>
            <a:off x="808037" y="4670425"/>
            <a:ext cx="8102600" cy="488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9900"/>
              </a:buClr>
              <a:buSzPts val="2600"/>
              <a:buFont typeface="Arial"/>
              <a:buNone/>
            </a:pPr>
            <a:r>
              <a:rPr lang="en-US" sz="2600" b="1" i="0" u="none" strike="noStrike" cap="none">
                <a:solidFill>
                  <a:srgbClr val="FF9900"/>
                </a:solidFill>
                <a:latin typeface="Arial"/>
                <a:ea typeface="Arial"/>
                <a:cs typeface="Arial"/>
                <a:sym typeface="Arial"/>
              </a:rPr>
              <a:t>They’ve got </a:t>
            </a:r>
            <a:r>
              <a:rPr lang="en-US" sz="2600" b="1" i="0" u="none" strike="noStrike" cap="none">
                <a:solidFill>
                  <a:srgbClr val="996633"/>
                </a:solidFill>
                <a:latin typeface="Arial"/>
                <a:ea typeface="Arial"/>
                <a:cs typeface="Arial"/>
                <a:sym typeface="Arial"/>
              </a:rPr>
              <a:t>(very) little</a:t>
            </a:r>
            <a:r>
              <a:rPr lang="en-US" sz="2600" b="1" i="0" u="none" strike="noStrike" cap="none">
                <a:solidFill>
                  <a:srgbClr val="FF9900"/>
                </a:solidFill>
                <a:latin typeface="Arial"/>
                <a:ea typeface="Arial"/>
                <a:cs typeface="Arial"/>
                <a:sym typeface="Arial"/>
              </a:rPr>
              <a:t> money. They can’t buy any</a:t>
            </a:r>
            <a:endParaRPr/>
          </a:p>
        </p:txBody>
      </p:sp>
      <p:sp>
        <p:nvSpPr>
          <p:cNvPr id="392" name="Google Shape;392;p47"/>
          <p:cNvSpPr txBox="1"/>
          <p:nvPr/>
        </p:nvSpPr>
        <p:spPr>
          <a:xfrm>
            <a:off x="808037" y="5157787"/>
            <a:ext cx="1176337" cy="488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9900"/>
              </a:buClr>
              <a:buSzPts val="2600"/>
              <a:buFont typeface="Arial"/>
              <a:buNone/>
            </a:pPr>
            <a:r>
              <a:rPr lang="en-US" sz="2600" b="1" i="0" u="none" strike="noStrike" cap="none">
                <a:solidFill>
                  <a:srgbClr val="FF9900"/>
                </a:solidFill>
                <a:latin typeface="Arial"/>
                <a:ea typeface="Arial"/>
                <a:cs typeface="Arial"/>
                <a:sym typeface="Arial"/>
              </a:rPr>
              <a:t>bread.</a:t>
            </a:r>
            <a:endParaRPr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" name="Google Shape;397;p48"/>
          <p:cNvSpPr txBox="1"/>
          <p:nvPr/>
        </p:nvSpPr>
        <p:spPr>
          <a:xfrm>
            <a:off x="1708150" y="301625"/>
            <a:ext cx="5384800" cy="6715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9900"/>
              </a:buClr>
              <a:buSzPts val="3800"/>
              <a:buFont typeface="Limelight"/>
              <a:buNone/>
            </a:pPr>
            <a:r>
              <a:rPr lang="en-US" sz="3800" b="1" i="0" u="none" strike="noStrike" cap="none">
                <a:solidFill>
                  <a:srgbClr val="CC9900"/>
                </a:solidFill>
                <a:latin typeface="Limelight"/>
                <a:ea typeface="Limelight"/>
                <a:cs typeface="Limelight"/>
                <a:sym typeface="Limelight"/>
              </a:rPr>
              <a:t>(A) LITTLE  - (A) FEW</a:t>
            </a:r>
            <a:endParaRPr/>
          </a:p>
        </p:txBody>
      </p:sp>
      <p:sp>
        <p:nvSpPr>
          <p:cNvPr id="398" name="Google Shape;398;p48"/>
          <p:cNvSpPr txBox="1"/>
          <p:nvPr/>
        </p:nvSpPr>
        <p:spPr>
          <a:xfrm>
            <a:off x="447675" y="1547812"/>
            <a:ext cx="7175500" cy="488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-165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</a:pPr>
            <a:r>
              <a:rPr lang="en-US"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We use </a:t>
            </a:r>
            <a:r>
              <a:rPr lang="en-US" sz="2600" b="1" i="0" u="none" strike="noStrike" cap="none">
                <a:solidFill>
                  <a:srgbClr val="996633"/>
                </a:solidFill>
                <a:latin typeface="Arial"/>
                <a:ea typeface="Arial"/>
                <a:cs typeface="Arial"/>
                <a:sym typeface="Arial"/>
              </a:rPr>
              <a:t>a few/few</a:t>
            </a:r>
            <a:r>
              <a:rPr lang="en-US"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with plural countable nouns</a:t>
            </a:r>
            <a:endParaRPr/>
          </a:p>
        </p:txBody>
      </p:sp>
      <p:sp>
        <p:nvSpPr>
          <p:cNvPr id="399" name="Google Shape;399;p48"/>
          <p:cNvSpPr txBox="1"/>
          <p:nvPr/>
        </p:nvSpPr>
        <p:spPr>
          <a:xfrm>
            <a:off x="663575" y="1981200"/>
            <a:ext cx="4522787" cy="488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None/>
            </a:pPr>
            <a:r>
              <a:rPr lang="en-US"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(tomatoes, books, cups, etc.).</a:t>
            </a:r>
            <a:endParaRPr/>
          </a:p>
        </p:txBody>
      </p:sp>
      <p:sp>
        <p:nvSpPr>
          <p:cNvPr id="400" name="Google Shape;400;p48"/>
          <p:cNvSpPr txBox="1"/>
          <p:nvPr/>
        </p:nvSpPr>
        <p:spPr>
          <a:xfrm>
            <a:off x="735012" y="2628900"/>
            <a:ext cx="5662612" cy="488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6633"/>
              </a:buClr>
              <a:buSzPts val="2600"/>
              <a:buFont typeface="Arial"/>
              <a:buNone/>
            </a:pPr>
            <a:r>
              <a:rPr lang="en-US" sz="2600" b="1" i="0" u="none" strike="noStrike" cap="none">
                <a:solidFill>
                  <a:srgbClr val="996633"/>
                </a:solidFill>
                <a:latin typeface="Arial"/>
                <a:ea typeface="Arial"/>
                <a:cs typeface="Arial"/>
                <a:sym typeface="Arial"/>
              </a:rPr>
              <a:t>A few</a:t>
            </a:r>
            <a:r>
              <a:rPr lang="en-US"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means “not many but enough”.</a:t>
            </a:r>
            <a:endParaRPr/>
          </a:p>
        </p:txBody>
      </p:sp>
      <p:sp>
        <p:nvSpPr>
          <p:cNvPr id="401" name="Google Shape;401;p48"/>
          <p:cNvSpPr txBox="1"/>
          <p:nvPr/>
        </p:nvSpPr>
        <p:spPr>
          <a:xfrm>
            <a:off x="735012" y="3068637"/>
            <a:ext cx="7739062" cy="488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9900"/>
              </a:buClr>
              <a:buSzPts val="2600"/>
              <a:buFont typeface="Arial"/>
              <a:buNone/>
            </a:pPr>
            <a:r>
              <a:rPr lang="en-US" sz="2600" b="1" i="0" u="none" strike="noStrike" cap="none">
                <a:solidFill>
                  <a:srgbClr val="FF9900"/>
                </a:solidFill>
                <a:latin typeface="Arial"/>
                <a:ea typeface="Arial"/>
                <a:cs typeface="Arial"/>
                <a:sym typeface="Arial"/>
              </a:rPr>
              <a:t>There are </a:t>
            </a:r>
            <a:r>
              <a:rPr lang="en-US" sz="2600" b="1" i="0" u="none" strike="noStrike" cap="none">
                <a:solidFill>
                  <a:srgbClr val="996633"/>
                </a:solidFill>
                <a:latin typeface="Arial"/>
                <a:ea typeface="Arial"/>
                <a:cs typeface="Arial"/>
                <a:sym typeface="Arial"/>
              </a:rPr>
              <a:t>a few</a:t>
            </a:r>
            <a:r>
              <a:rPr lang="en-US" sz="2600" b="1" i="0" u="none" strike="noStrike" cap="none">
                <a:solidFill>
                  <a:srgbClr val="FF9900"/>
                </a:solidFill>
                <a:latin typeface="Arial"/>
                <a:ea typeface="Arial"/>
                <a:cs typeface="Arial"/>
                <a:sym typeface="Arial"/>
              </a:rPr>
              <a:t> tomatoes. We can make a salad.</a:t>
            </a:r>
            <a:endParaRPr/>
          </a:p>
        </p:txBody>
      </p:sp>
      <p:sp>
        <p:nvSpPr>
          <p:cNvPr id="402" name="Google Shape;402;p48"/>
          <p:cNvSpPr txBox="1"/>
          <p:nvPr/>
        </p:nvSpPr>
        <p:spPr>
          <a:xfrm>
            <a:off x="735012" y="3708400"/>
            <a:ext cx="7464425" cy="488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6633"/>
              </a:buClr>
              <a:buSzPts val="2600"/>
              <a:buFont typeface="Arial"/>
              <a:buNone/>
            </a:pPr>
            <a:r>
              <a:rPr lang="en-US" sz="2600" b="1" i="0" u="none" strike="noStrike" cap="none">
                <a:solidFill>
                  <a:srgbClr val="996633"/>
                </a:solidFill>
                <a:latin typeface="Arial"/>
                <a:ea typeface="Arial"/>
                <a:cs typeface="Arial"/>
                <a:sym typeface="Arial"/>
              </a:rPr>
              <a:t>Few</a:t>
            </a:r>
            <a:r>
              <a:rPr lang="en-US"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means “hardly any, almost none” and can go</a:t>
            </a:r>
            <a:endParaRPr/>
          </a:p>
        </p:txBody>
      </p:sp>
      <p:sp>
        <p:nvSpPr>
          <p:cNvPr id="403" name="Google Shape;403;p48"/>
          <p:cNvSpPr txBox="1"/>
          <p:nvPr/>
        </p:nvSpPr>
        <p:spPr>
          <a:xfrm>
            <a:off x="735012" y="4068762"/>
            <a:ext cx="3621087" cy="488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None/>
            </a:pPr>
            <a:r>
              <a:rPr lang="en-US"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with </a:t>
            </a:r>
            <a:r>
              <a:rPr lang="en-US" sz="2600" b="1" i="0" u="none" strike="noStrike" cap="none">
                <a:solidFill>
                  <a:srgbClr val="996633"/>
                </a:solidFill>
                <a:latin typeface="Arial"/>
                <a:ea typeface="Arial"/>
                <a:cs typeface="Arial"/>
                <a:sym typeface="Arial"/>
              </a:rPr>
              <a:t>very</a:t>
            </a:r>
            <a:r>
              <a:rPr lang="en-US"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for emphasis.</a:t>
            </a:r>
            <a:endParaRPr/>
          </a:p>
        </p:txBody>
      </p:sp>
      <p:sp>
        <p:nvSpPr>
          <p:cNvPr id="404" name="Google Shape;404;p48"/>
          <p:cNvSpPr txBox="1"/>
          <p:nvPr/>
        </p:nvSpPr>
        <p:spPr>
          <a:xfrm>
            <a:off x="735012" y="4500562"/>
            <a:ext cx="7424737" cy="488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9900"/>
              </a:buClr>
              <a:buSzPts val="2600"/>
              <a:buFont typeface="Arial"/>
              <a:buNone/>
            </a:pPr>
            <a:r>
              <a:rPr lang="en-US" sz="2600" b="1" i="0" u="none" strike="noStrike" cap="none">
                <a:solidFill>
                  <a:srgbClr val="FF9900"/>
                </a:solidFill>
                <a:latin typeface="Arial"/>
                <a:ea typeface="Arial"/>
                <a:cs typeface="Arial"/>
                <a:sym typeface="Arial"/>
              </a:rPr>
              <a:t>There are </a:t>
            </a:r>
            <a:r>
              <a:rPr lang="en-US" sz="2600" b="1" i="0" u="none" strike="noStrike" cap="none">
                <a:solidFill>
                  <a:srgbClr val="996633"/>
                </a:solidFill>
                <a:latin typeface="Arial"/>
                <a:ea typeface="Arial"/>
                <a:cs typeface="Arial"/>
                <a:sym typeface="Arial"/>
              </a:rPr>
              <a:t>(very) few</a:t>
            </a:r>
            <a:r>
              <a:rPr lang="en-US" sz="2600" b="1" i="0" u="none" strike="noStrike" cap="none">
                <a:solidFill>
                  <a:srgbClr val="FF9900"/>
                </a:solidFill>
                <a:latin typeface="Arial"/>
                <a:ea typeface="Arial"/>
                <a:cs typeface="Arial"/>
                <a:sym typeface="Arial"/>
              </a:rPr>
              <a:t> people in the cinema. It is</a:t>
            </a:r>
            <a:endParaRPr/>
          </a:p>
        </p:txBody>
      </p:sp>
      <p:sp>
        <p:nvSpPr>
          <p:cNvPr id="405" name="Google Shape;405;p48"/>
          <p:cNvSpPr txBox="1"/>
          <p:nvPr/>
        </p:nvSpPr>
        <p:spPr>
          <a:xfrm>
            <a:off x="735012" y="4860925"/>
            <a:ext cx="2406650" cy="488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9900"/>
              </a:buClr>
              <a:buSzPts val="2600"/>
              <a:buFont typeface="Arial"/>
              <a:buNone/>
            </a:pPr>
            <a:r>
              <a:rPr lang="en-US" sz="2600" b="1" i="0" u="none" strike="noStrike" cap="none">
                <a:solidFill>
                  <a:srgbClr val="FF9900"/>
                </a:solidFill>
                <a:latin typeface="Arial"/>
                <a:ea typeface="Arial"/>
                <a:cs typeface="Arial"/>
                <a:sym typeface="Arial"/>
              </a:rPr>
              <a:t>almost</a:t>
            </a:r>
            <a:r>
              <a:rPr lang="en-US"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600" b="1" i="0" u="none" strike="noStrike" cap="none">
                <a:solidFill>
                  <a:srgbClr val="FF9900"/>
                </a:solidFill>
                <a:latin typeface="Arial"/>
                <a:ea typeface="Arial"/>
                <a:cs typeface="Arial"/>
                <a:sym typeface="Arial"/>
              </a:rPr>
              <a:t>empty.</a:t>
            </a:r>
            <a:endParaRPr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" name="Google Shape;410;p49"/>
          <p:cNvSpPr txBox="1"/>
          <p:nvPr/>
        </p:nvSpPr>
        <p:spPr>
          <a:xfrm>
            <a:off x="1708150" y="301625"/>
            <a:ext cx="5384800" cy="6715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9900"/>
              </a:buClr>
              <a:buSzPts val="3800"/>
              <a:buFont typeface="Limelight"/>
              <a:buNone/>
            </a:pPr>
            <a:r>
              <a:rPr lang="en-US" sz="3800" b="1" i="0" u="none" strike="noStrike" cap="none">
                <a:solidFill>
                  <a:srgbClr val="CC9900"/>
                </a:solidFill>
                <a:latin typeface="Limelight"/>
                <a:ea typeface="Limelight"/>
                <a:cs typeface="Limelight"/>
                <a:sym typeface="Limelight"/>
              </a:rPr>
              <a:t>(A) LITTLE  - (A) FEW</a:t>
            </a:r>
            <a:endParaRPr/>
          </a:p>
        </p:txBody>
      </p:sp>
      <p:pic>
        <p:nvPicPr>
          <p:cNvPr id="411" name="Google Shape;411;p49" descr="littlefew0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733675" y="1341437"/>
            <a:ext cx="2940050" cy="4570412"/>
          </a:xfrm>
          <a:prstGeom prst="rect">
            <a:avLst/>
          </a:prstGeom>
          <a:noFill/>
          <a:ln>
            <a:noFill/>
          </a:ln>
        </p:spPr>
      </p:pic>
      <p:sp>
        <p:nvSpPr>
          <p:cNvPr id="412" name="Google Shape;412;p49"/>
          <p:cNvSpPr txBox="1"/>
          <p:nvPr/>
        </p:nvSpPr>
        <p:spPr>
          <a:xfrm>
            <a:off x="2038350" y="5797550"/>
            <a:ext cx="4910137" cy="488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None/>
            </a:pPr>
            <a:r>
              <a:rPr lang="en-US"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There is a lot of honey in the jar.</a:t>
            </a:r>
            <a:endParaRPr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7" name="Google Shape;417;p50"/>
          <p:cNvSpPr txBox="1"/>
          <p:nvPr/>
        </p:nvSpPr>
        <p:spPr>
          <a:xfrm>
            <a:off x="1708150" y="301625"/>
            <a:ext cx="5384800" cy="6715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9900"/>
              </a:buClr>
              <a:buSzPts val="3800"/>
              <a:buFont typeface="Limelight"/>
              <a:buNone/>
            </a:pPr>
            <a:r>
              <a:rPr lang="en-US" sz="3800" b="1" i="0" u="none" strike="noStrike" cap="none">
                <a:solidFill>
                  <a:srgbClr val="CC9900"/>
                </a:solidFill>
                <a:latin typeface="Limelight"/>
                <a:ea typeface="Limelight"/>
                <a:cs typeface="Limelight"/>
                <a:sym typeface="Limelight"/>
              </a:rPr>
              <a:t>(A) LITTLE  - (A) FEW</a:t>
            </a:r>
            <a:endParaRPr/>
          </a:p>
        </p:txBody>
      </p:sp>
      <p:pic>
        <p:nvPicPr>
          <p:cNvPr id="418" name="Google Shape;418;p50" descr="littlefew0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187450" y="1331912"/>
            <a:ext cx="6019800" cy="4257675"/>
          </a:xfrm>
          <a:prstGeom prst="rect">
            <a:avLst/>
          </a:prstGeom>
          <a:noFill/>
          <a:ln>
            <a:noFill/>
          </a:ln>
        </p:spPr>
      </p:pic>
      <p:sp>
        <p:nvSpPr>
          <p:cNvPr id="419" name="Google Shape;419;p50"/>
          <p:cNvSpPr txBox="1"/>
          <p:nvPr/>
        </p:nvSpPr>
        <p:spPr>
          <a:xfrm>
            <a:off x="2154237" y="5724525"/>
            <a:ext cx="4505325" cy="488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None/>
            </a:pPr>
            <a:r>
              <a:rPr lang="en-US"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There is a little tuna in the tin.</a:t>
            </a:r>
            <a:endParaRPr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4" name="Google Shape;424;p51"/>
          <p:cNvSpPr txBox="1"/>
          <p:nvPr/>
        </p:nvSpPr>
        <p:spPr>
          <a:xfrm>
            <a:off x="1708150" y="301625"/>
            <a:ext cx="5384800" cy="6715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9900"/>
              </a:buClr>
              <a:buSzPts val="3800"/>
              <a:buFont typeface="Limelight"/>
              <a:buNone/>
            </a:pPr>
            <a:r>
              <a:rPr lang="en-US" sz="3800" b="1" i="0" u="none" strike="noStrike" cap="none">
                <a:solidFill>
                  <a:srgbClr val="CC9900"/>
                </a:solidFill>
                <a:latin typeface="Limelight"/>
                <a:ea typeface="Limelight"/>
                <a:cs typeface="Limelight"/>
                <a:sym typeface="Limelight"/>
              </a:rPr>
              <a:t>(A) LITTLE  - (A) FEW</a:t>
            </a:r>
            <a:endParaRPr/>
          </a:p>
        </p:txBody>
      </p:sp>
      <p:pic>
        <p:nvPicPr>
          <p:cNvPr id="425" name="Google Shape;425;p51" descr="littlefew0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524000" y="1169987"/>
            <a:ext cx="6096000" cy="3914775"/>
          </a:xfrm>
          <a:prstGeom prst="rect">
            <a:avLst/>
          </a:prstGeom>
          <a:noFill/>
          <a:ln>
            <a:noFill/>
          </a:ln>
        </p:spPr>
      </p:pic>
      <p:sp>
        <p:nvSpPr>
          <p:cNvPr id="426" name="Google Shape;426;p51"/>
          <p:cNvSpPr txBox="1"/>
          <p:nvPr/>
        </p:nvSpPr>
        <p:spPr>
          <a:xfrm>
            <a:off x="1455737" y="5157787"/>
            <a:ext cx="5754687" cy="488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None/>
            </a:pPr>
            <a:r>
              <a:rPr lang="en-US"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There are a few biscuits in the packet.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15"/>
          <p:cNvSpPr txBox="1"/>
          <p:nvPr/>
        </p:nvSpPr>
        <p:spPr>
          <a:xfrm>
            <a:off x="1116012" y="301625"/>
            <a:ext cx="6408737" cy="6715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9900"/>
              </a:buClr>
              <a:buSzPts val="3800"/>
              <a:buFont typeface="Limelight"/>
              <a:buNone/>
            </a:pPr>
            <a:r>
              <a:rPr lang="en-US" sz="3800" b="1" i="0" u="none" strike="noStrike" cap="none">
                <a:solidFill>
                  <a:srgbClr val="CC9900"/>
                </a:solidFill>
                <a:latin typeface="Limelight"/>
                <a:ea typeface="Limelight"/>
                <a:cs typeface="Limelight"/>
                <a:sym typeface="Limelight"/>
              </a:rPr>
              <a:t>A LOT OF - MUCH - MANY</a:t>
            </a:r>
            <a:endParaRPr/>
          </a:p>
        </p:txBody>
      </p:sp>
      <p:pic>
        <p:nvPicPr>
          <p:cNvPr id="101" name="Google Shape;101;p15" descr="muchmany0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692275" y="1484312"/>
            <a:ext cx="5495925" cy="3336925"/>
          </a:xfrm>
          <a:prstGeom prst="rect">
            <a:avLst/>
          </a:prstGeom>
          <a:noFill/>
          <a:ln>
            <a:noFill/>
          </a:ln>
        </p:spPr>
      </p:pic>
      <p:sp>
        <p:nvSpPr>
          <p:cNvPr id="102" name="Google Shape;102;p15"/>
          <p:cNvSpPr txBox="1"/>
          <p:nvPr/>
        </p:nvSpPr>
        <p:spPr>
          <a:xfrm>
            <a:off x="1527175" y="4941887"/>
            <a:ext cx="4173537" cy="488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None/>
            </a:pPr>
            <a:r>
              <a:rPr lang="en-US"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Has she got </a:t>
            </a:r>
            <a:r>
              <a:rPr lang="en-US" sz="2600" b="1" i="0" u="none" strike="noStrike" cap="none">
                <a:solidFill>
                  <a:srgbClr val="996633"/>
                </a:solidFill>
                <a:latin typeface="Arial"/>
                <a:ea typeface="Arial"/>
                <a:cs typeface="Arial"/>
                <a:sym typeface="Arial"/>
              </a:rPr>
              <a:t>many</a:t>
            </a:r>
            <a:r>
              <a:rPr lang="en-US"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friends?</a:t>
            </a:r>
            <a:endParaRPr/>
          </a:p>
        </p:txBody>
      </p:sp>
      <p:sp>
        <p:nvSpPr>
          <p:cNvPr id="103" name="Google Shape;103;p15"/>
          <p:cNvSpPr txBox="1"/>
          <p:nvPr/>
        </p:nvSpPr>
        <p:spPr>
          <a:xfrm>
            <a:off x="1527175" y="5445125"/>
            <a:ext cx="4613275" cy="488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None/>
            </a:pPr>
            <a:r>
              <a:rPr lang="en-US"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Yes, she’s got </a:t>
            </a:r>
            <a:r>
              <a:rPr lang="en-US" sz="2600" b="1" i="0" u="none" strike="noStrike" cap="none">
                <a:solidFill>
                  <a:srgbClr val="996633"/>
                </a:solidFill>
                <a:latin typeface="Arial"/>
                <a:ea typeface="Arial"/>
                <a:cs typeface="Arial"/>
                <a:sym typeface="Arial"/>
              </a:rPr>
              <a:t>a lot of</a:t>
            </a:r>
            <a:r>
              <a:rPr lang="en-US"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friends.</a:t>
            </a:r>
            <a:endParaRPr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1" name="Google Shape;431;p52"/>
          <p:cNvSpPr txBox="1"/>
          <p:nvPr/>
        </p:nvSpPr>
        <p:spPr>
          <a:xfrm>
            <a:off x="1708150" y="301625"/>
            <a:ext cx="5384800" cy="6715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9900"/>
              </a:buClr>
              <a:buSzPts val="3800"/>
              <a:buFont typeface="Limelight"/>
              <a:buNone/>
            </a:pPr>
            <a:r>
              <a:rPr lang="en-US" sz="3800" b="1" i="0" u="none" strike="noStrike" cap="none">
                <a:solidFill>
                  <a:srgbClr val="CC9900"/>
                </a:solidFill>
                <a:latin typeface="Limelight"/>
                <a:ea typeface="Limelight"/>
                <a:cs typeface="Limelight"/>
                <a:sym typeface="Limelight"/>
              </a:rPr>
              <a:t>(A) LITTLE  - (A) FEW</a:t>
            </a:r>
            <a:endParaRPr/>
          </a:p>
        </p:txBody>
      </p:sp>
      <p:pic>
        <p:nvPicPr>
          <p:cNvPr id="432" name="Google Shape;432;p52" descr="littlefew0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268537" y="1125537"/>
            <a:ext cx="4268787" cy="4641850"/>
          </a:xfrm>
          <a:prstGeom prst="rect">
            <a:avLst/>
          </a:prstGeom>
          <a:noFill/>
          <a:ln>
            <a:noFill/>
          </a:ln>
        </p:spPr>
      </p:pic>
      <p:sp>
        <p:nvSpPr>
          <p:cNvPr id="433" name="Google Shape;433;p52"/>
          <p:cNvSpPr txBox="1"/>
          <p:nvPr/>
        </p:nvSpPr>
        <p:spPr>
          <a:xfrm>
            <a:off x="1908175" y="5748337"/>
            <a:ext cx="5184775" cy="488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None/>
            </a:pPr>
            <a:r>
              <a:rPr lang="en-US"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There is a lot of Coke in the glass.</a:t>
            </a:r>
            <a:endParaRPr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8" name="Google Shape;438;p53"/>
          <p:cNvSpPr txBox="1"/>
          <p:nvPr/>
        </p:nvSpPr>
        <p:spPr>
          <a:xfrm>
            <a:off x="1708150" y="301625"/>
            <a:ext cx="5384800" cy="6715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9900"/>
              </a:buClr>
              <a:buSzPts val="3800"/>
              <a:buFont typeface="Limelight"/>
              <a:buNone/>
            </a:pPr>
            <a:r>
              <a:rPr lang="en-US" sz="3800" b="1" i="0" u="none" strike="noStrike" cap="none">
                <a:solidFill>
                  <a:srgbClr val="CC9900"/>
                </a:solidFill>
                <a:latin typeface="Limelight"/>
                <a:ea typeface="Limelight"/>
                <a:cs typeface="Limelight"/>
                <a:sym typeface="Limelight"/>
              </a:rPr>
              <a:t>(A) LITTLE  - (A) FEW</a:t>
            </a:r>
            <a:endParaRPr/>
          </a:p>
        </p:txBody>
      </p:sp>
      <p:pic>
        <p:nvPicPr>
          <p:cNvPr id="439" name="Google Shape;439;p53" descr="littlefew0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122612" y="1339850"/>
            <a:ext cx="2386012" cy="4265612"/>
          </a:xfrm>
          <a:prstGeom prst="rect">
            <a:avLst/>
          </a:prstGeom>
          <a:noFill/>
          <a:ln>
            <a:noFill/>
          </a:ln>
        </p:spPr>
      </p:pic>
      <p:sp>
        <p:nvSpPr>
          <p:cNvPr id="440" name="Google Shape;440;p53"/>
          <p:cNvSpPr txBox="1"/>
          <p:nvPr/>
        </p:nvSpPr>
        <p:spPr>
          <a:xfrm>
            <a:off x="1476375" y="5508625"/>
            <a:ext cx="5791200" cy="488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None/>
            </a:pPr>
            <a:r>
              <a:rPr lang="en-US"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There is a lot of mayonnaise in the jar.</a:t>
            </a:r>
            <a:endParaRPr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5" name="Google Shape;445;p54"/>
          <p:cNvSpPr txBox="1"/>
          <p:nvPr/>
        </p:nvSpPr>
        <p:spPr>
          <a:xfrm>
            <a:off x="1708150" y="301625"/>
            <a:ext cx="5384800" cy="6715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9900"/>
              </a:buClr>
              <a:buSzPts val="3800"/>
              <a:buFont typeface="Limelight"/>
              <a:buNone/>
            </a:pPr>
            <a:r>
              <a:rPr lang="en-US" sz="3800" b="1" i="0" u="none" strike="noStrike" cap="none">
                <a:solidFill>
                  <a:srgbClr val="CC9900"/>
                </a:solidFill>
                <a:latin typeface="Limelight"/>
                <a:ea typeface="Limelight"/>
                <a:cs typeface="Limelight"/>
                <a:sym typeface="Limelight"/>
              </a:rPr>
              <a:t>(A) LITTLE  - (A) FEW</a:t>
            </a:r>
            <a:endParaRPr/>
          </a:p>
        </p:txBody>
      </p:sp>
      <p:pic>
        <p:nvPicPr>
          <p:cNvPr id="446" name="Google Shape;446;p54" descr="littlefew1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524000" y="1381125"/>
            <a:ext cx="6096000" cy="4095750"/>
          </a:xfrm>
          <a:prstGeom prst="rect">
            <a:avLst/>
          </a:prstGeom>
          <a:noFill/>
          <a:ln>
            <a:noFill/>
          </a:ln>
        </p:spPr>
      </p:pic>
      <p:sp>
        <p:nvSpPr>
          <p:cNvPr id="447" name="Google Shape;447;p54"/>
          <p:cNvSpPr txBox="1"/>
          <p:nvPr/>
        </p:nvSpPr>
        <p:spPr>
          <a:xfrm>
            <a:off x="1663700" y="5589587"/>
            <a:ext cx="5500687" cy="488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None/>
            </a:pPr>
            <a:r>
              <a:rPr lang="en-US"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There are a few potatoes in the bag.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16"/>
          <p:cNvSpPr txBox="1"/>
          <p:nvPr/>
        </p:nvSpPr>
        <p:spPr>
          <a:xfrm>
            <a:off x="1116012" y="301625"/>
            <a:ext cx="6408737" cy="6715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9900"/>
              </a:buClr>
              <a:buSzPts val="3800"/>
              <a:buFont typeface="Limelight"/>
              <a:buNone/>
            </a:pPr>
            <a:r>
              <a:rPr lang="en-US" sz="3800" b="1" i="0" u="none" strike="noStrike" cap="none">
                <a:solidFill>
                  <a:srgbClr val="CC9900"/>
                </a:solidFill>
                <a:latin typeface="Limelight"/>
                <a:ea typeface="Limelight"/>
                <a:cs typeface="Limelight"/>
                <a:sym typeface="Limelight"/>
              </a:rPr>
              <a:t>A LOT OF - MUCH - MANY</a:t>
            </a:r>
            <a:endParaRPr/>
          </a:p>
        </p:txBody>
      </p:sp>
      <p:pic>
        <p:nvPicPr>
          <p:cNvPr id="109" name="Google Shape;109;p16" descr="muchmany0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25450" y="1539875"/>
            <a:ext cx="3714750" cy="4697412"/>
          </a:xfrm>
          <a:prstGeom prst="rect">
            <a:avLst/>
          </a:prstGeom>
          <a:noFill/>
          <a:ln>
            <a:noFill/>
          </a:ln>
        </p:spPr>
      </p:pic>
      <p:sp>
        <p:nvSpPr>
          <p:cNvPr id="110" name="Google Shape;110;p16"/>
          <p:cNvSpPr txBox="1"/>
          <p:nvPr/>
        </p:nvSpPr>
        <p:spPr>
          <a:xfrm>
            <a:off x="4335462" y="1908175"/>
            <a:ext cx="4487862" cy="488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None/>
            </a:pPr>
            <a:r>
              <a:rPr lang="en-US"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Are there </a:t>
            </a:r>
            <a:r>
              <a:rPr lang="en-US" sz="2600" b="1" i="0" u="none" strike="noStrike" cap="none">
                <a:solidFill>
                  <a:srgbClr val="996633"/>
                </a:solidFill>
                <a:latin typeface="Arial"/>
                <a:ea typeface="Arial"/>
                <a:cs typeface="Arial"/>
                <a:sym typeface="Arial"/>
              </a:rPr>
              <a:t>many</a:t>
            </a:r>
            <a:r>
              <a:rPr lang="en-US"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people in the</a:t>
            </a:r>
            <a:endParaRPr/>
          </a:p>
        </p:txBody>
      </p:sp>
      <p:sp>
        <p:nvSpPr>
          <p:cNvPr id="111" name="Google Shape;111;p16"/>
          <p:cNvSpPr txBox="1"/>
          <p:nvPr/>
        </p:nvSpPr>
        <p:spPr>
          <a:xfrm>
            <a:off x="4335462" y="2292350"/>
            <a:ext cx="2552700" cy="488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None/>
            </a:pPr>
            <a:r>
              <a:rPr lang="en-US"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swimming pool?</a:t>
            </a:r>
            <a:endParaRPr/>
          </a:p>
        </p:txBody>
      </p:sp>
      <p:sp>
        <p:nvSpPr>
          <p:cNvPr id="112" name="Google Shape;112;p16"/>
          <p:cNvSpPr txBox="1"/>
          <p:nvPr/>
        </p:nvSpPr>
        <p:spPr>
          <a:xfrm>
            <a:off x="4335462" y="2989262"/>
            <a:ext cx="3511550" cy="488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None/>
            </a:pPr>
            <a:r>
              <a:rPr lang="en-US"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No, there aren’t </a:t>
            </a:r>
            <a:r>
              <a:rPr lang="en-US" sz="2600" b="1" i="0" u="none" strike="noStrike" cap="none">
                <a:solidFill>
                  <a:srgbClr val="996633"/>
                </a:solidFill>
                <a:latin typeface="Arial"/>
                <a:ea typeface="Arial"/>
                <a:cs typeface="Arial"/>
                <a:sym typeface="Arial"/>
              </a:rPr>
              <a:t>many</a:t>
            </a:r>
            <a:r>
              <a:rPr lang="en-US"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endParaRPr/>
          </a:p>
        </p:txBody>
      </p:sp>
      <p:sp>
        <p:nvSpPr>
          <p:cNvPr id="113" name="Google Shape;113;p16"/>
          <p:cNvSpPr txBox="1"/>
          <p:nvPr/>
        </p:nvSpPr>
        <p:spPr>
          <a:xfrm>
            <a:off x="4335462" y="3500437"/>
            <a:ext cx="3014662" cy="488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None/>
            </a:pPr>
            <a:r>
              <a:rPr lang="en-US"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There are only two.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17"/>
          <p:cNvSpPr txBox="1"/>
          <p:nvPr/>
        </p:nvSpPr>
        <p:spPr>
          <a:xfrm>
            <a:off x="1116012" y="301625"/>
            <a:ext cx="6408737" cy="6715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9900"/>
              </a:buClr>
              <a:buSzPts val="3800"/>
              <a:buFont typeface="Limelight"/>
              <a:buNone/>
            </a:pPr>
            <a:r>
              <a:rPr lang="en-US" sz="3800" b="1" i="0" u="none" strike="noStrike" cap="none">
                <a:solidFill>
                  <a:srgbClr val="CC9900"/>
                </a:solidFill>
                <a:latin typeface="Limelight"/>
                <a:ea typeface="Limelight"/>
                <a:cs typeface="Limelight"/>
                <a:sym typeface="Limelight"/>
              </a:rPr>
              <a:t>A LOT OF - MUCH - MANY</a:t>
            </a:r>
            <a:endParaRPr/>
          </a:p>
        </p:txBody>
      </p:sp>
      <p:sp>
        <p:nvSpPr>
          <p:cNvPr id="119" name="Google Shape;119;p17"/>
          <p:cNvSpPr txBox="1"/>
          <p:nvPr/>
        </p:nvSpPr>
        <p:spPr>
          <a:xfrm>
            <a:off x="468312" y="1557337"/>
            <a:ext cx="8142287" cy="488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-165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</a:pPr>
            <a:r>
              <a:rPr lang="en-US"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We use </a:t>
            </a:r>
            <a:r>
              <a:rPr lang="en-US" sz="2600" b="1" i="0" u="none" strike="noStrike" cap="none">
                <a:solidFill>
                  <a:srgbClr val="996633"/>
                </a:solidFill>
                <a:latin typeface="Arial"/>
                <a:ea typeface="Arial"/>
                <a:cs typeface="Arial"/>
                <a:sym typeface="Arial"/>
              </a:rPr>
              <a:t>a lot of/lots</a:t>
            </a:r>
            <a:r>
              <a:rPr lang="en-US"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of with </a:t>
            </a:r>
            <a:r>
              <a:rPr lang="en-US" sz="2600" b="1" i="0" u="none" strike="noStrike" cap="none">
                <a:solidFill>
                  <a:srgbClr val="CC9900"/>
                </a:solidFill>
                <a:latin typeface="Arial"/>
                <a:ea typeface="Arial"/>
                <a:cs typeface="Arial"/>
                <a:sym typeface="Arial"/>
              </a:rPr>
              <a:t>plural countable nouns</a:t>
            </a:r>
            <a:endParaRPr/>
          </a:p>
        </p:txBody>
      </p:sp>
      <p:sp>
        <p:nvSpPr>
          <p:cNvPr id="120" name="Google Shape;120;p17"/>
          <p:cNvSpPr txBox="1"/>
          <p:nvPr/>
        </p:nvSpPr>
        <p:spPr>
          <a:xfrm>
            <a:off x="652462" y="1981200"/>
            <a:ext cx="8359775" cy="488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None/>
            </a:pPr>
            <a:r>
              <a:rPr lang="en-US"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(books, cars, etc.) and </a:t>
            </a:r>
            <a:r>
              <a:rPr lang="en-US" sz="2600" b="1" i="0" u="none" strike="noStrike" cap="none">
                <a:solidFill>
                  <a:srgbClr val="CC9900"/>
                </a:solidFill>
                <a:latin typeface="Arial"/>
                <a:ea typeface="Arial"/>
                <a:cs typeface="Arial"/>
                <a:sym typeface="Arial"/>
              </a:rPr>
              <a:t>uncountable nouns</a:t>
            </a:r>
            <a:r>
              <a:rPr lang="en-US"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(e.g. sugar,</a:t>
            </a:r>
            <a:endParaRPr/>
          </a:p>
        </p:txBody>
      </p:sp>
      <p:sp>
        <p:nvSpPr>
          <p:cNvPr id="121" name="Google Shape;121;p17"/>
          <p:cNvSpPr txBox="1"/>
          <p:nvPr/>
        </p:nvSpPr>
        <p:spPr>
          <a:xfrm>
            <a:off x="652462" y="2484437"/>
            <a:ext cx="4960937" cy="488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None/>
            </a:pPr>
            <a:r>
              <a:rPr lang="en-US"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milk, etc.) in positive statements.</a:t>
            </a:r>
            <a:endParaRPr/>
          </a:p>
        </p:txBody>
      </p:sp>
      <p:sp>
        <p:nvSpPr>
          <p:cNvPr id="122" name="Google Shape;122;p17"/>
          <p:cNvSpPr txBox="1"/>
          <p:nvPr/>
        </p:nvSpPr>
        <p:spPr>
          <a:xfrm>
            <a:off x="950912" y="3132137"/>
            <a:ext cx="5086350" cy="488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9900"/>
              </a:buClr>
              <a:buSzPts val="2600"/>
              <a:buFont typeface="Arial"/>
              <a:buNone/>
            </a:pPr>
            <a:r>
              <a:rPr lang="en-US" sz="2600" b="1" i="0" u="none" strike="noStrike" cap="none">
                <a:solidFill>
                  <a:srgbClr val="FF9900"/>
                </a:solidFill>
                <a:latin typeface="Arial"/>
                <a:ea typeface="Arial"/>
                <a:cs typeface="Arial"/>
                <a:sym typeface="Arial"/>
              </a:rPr>
              <a:t>She’s got </a:t>
            </a:r>
            <a:r>
              <a:rPr lang="en-US" sz="2600" b="1" i="0" u="none" strike="noStrike" cap="none">
                <a:solidFill>
                  <a:srgbClr val="996633"/>
                </a:solidFill>
                <a:latin typeface="Arial"/>
                <a:ea typeface="Arial"/>
                <a:cs typeface="Arial"/>
                <a:sym typeface="Arial"/>
              </a:rPr>
              <a:t>lots of</a:t>
            </a:r>
            <a:r>
              <a:rPr lang="en-US" sz="2600" b="1" i="0" u="none" strike="noStrike" cap="none">
                <a:solidFill>
                  <a:srgbClr val="FF9900"/>
                </a:solidFill>
                <a:latin typeface="Arial"/>
                <a:ea typeface="Arial"/>
                <a:cs typeface="Arial"/>
                <a:sym typeface="Arial"/>
              </a:rPr>
              <a:t>/</a:t>
            </a:r>
            <a:r>
              <a:rPr lang="en-US" sz="2600" b="1" i="0" u="none" strike="noStrike" cap="none">
                <a:solidFill>
                  <a:srgbClr val="996633"/>
                </a:solidFill>
                <a:latin typeface="Arial"/>
                <a:ea typeface="Arial"/>
                <a:cs typeface="Arial"/>
                <a:sym typeface="Arial"/>
              </a:rPr>
              <a:t>a lot of</a:t>
            </a:r>
            <a:r>
              <a:rPr lang="en-US" sz="2600" b="1" i="0" u="none" strike="noStrike" cap="none">
                <a:solidFill>
                  <a:srgbClr val="FF9900"/>
                </a:solidFill>
                <a:latin typeface="Arial"/>
                <a:ea typeface="Arial"/>
                <a:cs typeface="Arial"/>
                <a:sym typeface="Arial"/>
              </a:rPr>
              <a:t> books.</a:t>
            </a:r>
            <a:endParaRPr/>
          </a:p>
        </p:txBody>
      </p:sp>
      <p:sp>
        <p:nvSpPr>
          <p:cNvPr id="123" name="Google Shape;123;p17"/>
          <p:cNvSpPr txBox="1"/>
          <p:nvPr/>
        </p:nvSpPr>
        <p:spPr>
          <a:xfrm>
            <a:off x="950912" y="3636962"/>
            <a:ext cx="5364162" cy="488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9900"/>
              </a:buClr>
              <a:buSzPts val="2600"/>
              <a:buFont typeface="Arial"/>
              <a:buNone/>
            </a:pPr>
            <a:r>
              <a:rPr lang="en-US" sz="2600" b="1" i="0" u="none" strike="noStrike" cap="none">
                <a:solidFill>
                  <a:srgbClr val="FF9900"/>
                </a:solidFill>
                <a:latin typeface="Arial"/>
                <a:ea typeface="Arial"/>
                <a:cs typeface="Arial"/>
                <a:sym typeface="Arial"/>
              </a:rPr>
              <a:t>There’s </a:t>
            </a:r>
            <a:r>
              <a:rPr lang="en-US" sz="2600" b="1" i="0" u="none" strike="noStrike" cap="none">
                <a:solidFill>
                  <a:srgbClr val="996633"/>
                </a:solidFill>
                <a:latin typeface="Arial"/>
                <a:ea typeface="Arial"/>
                <a:cs typeface="Arial"/>
                <a:sym typeface="Arial"/>
              </a:rPr>
              <a:t>a lot of</a:t>
            </a:r>
            <a:r>
              <a:rPr lang="en-US" sz="2600" b="1" i="0" u="none" strike="noStrike" cap="none">
                <a:solidFill>
                  <a:srgbClr val="FF9900"/>
                </a:solidFill>
                <a:latin typeface="Arial"/>
                <a:ea typeface="Arial"/>
                <a:cs typeface="Arial"/>
                <a:sym typeface="Arial"/>
              </a:rPr>
              <a:t> milk in the fridge.</a:t>
            </a:r>
            <a:endParaRPr/>
          </a:p>
        </p:txBody>
      </p:sp>
      <p:sp>
        <p:nvSpPr>
          <p:cNvPr id="124" name="Google Shape;124;p17"/>
          <p:cNvSpPr txBox="1"/>
          <p:nvPr/>
        </p:nvSpPr>
        <p:spPr>
          <a:xfrm>
            <a:off x="519112" y="4429125"/>
            <a:ext cx="8107362" cy="488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None/>
            </a:pPr>
            <a:r>
              <a:rPr lang="en-US"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Note: We omit </a:t>
            </a:r>
            <a:r>
              <a:rPr lang="en-US" sz="2600" b="1" i="0" u="none" strike="noStrike" cap="none">
                <a:solidFill>
                  <a:srgbClr val="996633"/>
                </a:solidFill>
                <a:latin typeface="Arial"/>
                <a:ea typeface="Arial"/>
                <a:cs typeface="Arial"/>
                <a:sym typeface="Arial"/>
              </a:rPr>
              <a:t>of</a:t>
            </a:r>
            <a:r>
              <a:rPr lang="en-US"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when a lot is not followed by a noun.</a:t>
            </a:r>
            <a:endParaRPr/>
          </a:p>
        </p:txBody>
      </p:sp>
      <p:sp>
        <p:nvSpPr>
          <p:cNvPr id="125" name="Google Shape;125;p17"/>
          <p:cNvSpPr txBox="1"/>
          <p:nvPr/>
        </p:nvSpPr>
        <p:spPr>
          <a:xfrm>
            <a:off x="1384300" y="5005387"/>
            <a:ext cx="5840412" cy="488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9900"/>
              </a:buClr>
              <a:buSzPts val="2600"/>
              <a:buFont typeface="Arial"/>
              <a:buNone/>
            </a:pPr>
            <a:r>
              <a:rPr lang="en-US" sz="2600" b="1" i="0" u="none" strike="noStrike" cap="none">
                <a:solidFill>
                  <a:srgbClr val="FF9900"/>
                </a:solidFill>
                <a:latin typeface="Arial"/>
                <a:ea typeface="Arial"/>
                <a:cs typeface="Arial"/>
                <a:sym typeface="Arial"/>
              </a:rPr>
              <a:t>Are there many people in the room?</a:t>
            </a:r>
            <a:endParaRPr/>
          </a:p>
        </p:txBody>
      </p:sp>
      <p:sp>
        <p:nvSpPr>
          <p:cNvPr id="126" name="Google Shape;126;p17"/>
          <p:cNvSpPr txBox="1"/>
          <p:nvPr/>
        </p:nvSpPr>
        <p:spPr>
          <a:xfrm>
            <a:off x="1384300" y="5508625"/>
            <a:ext cx="3217862" cy="488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9900"/>
              </a:buClr>
              <a:buSzPts val="2600"/>
              <a:buFont typeface="Arial"/>
              <a:buNone/>
            </a:pPr>
            <a:r>
              <a:rPr lang="en-US" sz="2600" b="1" i="0" u="none" strike="noStrike" cap="none">
                <a:solidFill>
                  <a:srgbClr val="FF9900"/>
                </a:solidFill>
                <a:latin typeface="Arial"/>
                <a:ea typeface="Arial"/>
                <a:cs typeface="Arial"/>
                <a:sym typeface="Arial"/>
              </a:rPr>
              <a:t>Yes, there are </a:t>
            </a:r>
            <a:r>
              <a:rPr lang="en-US" sz="2600" b="1" i="0" u="none" strike="noStrike" cap="none">
                <a:solidFill>
                  <a:srgbClr val="996633"/>
                </a:solidFill>
                <a:latin typeface="Arial"/>
                <a:ea typeface="Arial"/>
                <a:cs typeface="Arial"/>
                <a:sym typeface="Arial"/>
              </a:rPr>
              <a:t>a lot</a:t>
            </a:r>
            <a:r>
              <a:rPr lang="en-US" sz="2600" b="1" i="0" u="none" strike="noStrike" cap="none">
                <a:solidFill>
                  <a:srgbClr val="FF9900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18"/>
          <p:cNvSpPr txBox="1"/>
          <p:nvPr/>
        </p:nvSpPr>
        <p:spPr>
          <a:xfrm>
            <a:off x="1116012" y="301625"/>
            <a:ext cx="6408737" cy="6715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9900"/>
              </a:buClr>
              <a:buSzPts val="3800"/>
              <a:buFont typeface="Limelight"/>
              <a:buNone/>
            </a:pPr>
            <a:r>
              <a:rPr lang="en-US" sz="3800" b="1" i="0" u="none" strike="noStrike" cap="none">
                <a:solidFill>
                  <a:srgbClr val="CC9900"/>
                </a:solidFill>
                <a:latin typeface="Limelight"/>
                <a:ea typeface="Limelight"/>
                <a:cs typeface="Limelight"/>
                <a:sym typeface="Limelight"/>
              </a:rPr>
              <a:t>A LOT OF - MUCH - MANY</a:t>
            </a:r>
            <a:endParaRPr/>
          </a:p>
        </p:txBody>
      </p:sp>
      <p:sp>
        <p:nvSpPr>
          <p:cNvPr id="132" name="Google Shape;132;p18"/>
          <p:cNvSpPr txBox="1"/>
          <p:nvPr/>
        </p:nvSpPr>
        <p:spPr>
          <a:xfrm>
            <a:off x="519112" y="1692275"/>
            <a:ext cx="7993062" cy="488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-165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</a:pPr>
            <a:r>
              <a:rPr lang="en-US"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We normally use </a:t>
            </a:r>
            <a:r>
              <a:rPr lang="en-US" sz="2600" b="1" i="0" u="none" strike="noStrike" cap="none">
                <a:solidFill>
                  <a:srgbClr val="996633"/>
                </a:solidFill>
                <a:latin typeface="Arial"/>
                <a:ea typeface="Arial"/>
                <a:cs typeface="Arial"/>
                <a:sym typeface="Arial"/>
              </a:rPr>
              <a:t>much</a:t>
            </a:r>
            <a:r>
              <a:rPr lang="en-US"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with </a:t>
            </a:r>
            <a:r>
              <a:rPr lang="en-US" sz="2600" b="1" i="0" u="none" strike="noStrike" cap="none">
                <a:solidFill>
                  <a:srgbClr val="CC9900"/>
                </a:solidFill>
                <a:latin typeface="Arial"/>
                <a:ea typeface="Arial"/>
                <a:cs typeface="Arial"/>
                <a:sym typeface="Arial"/>
              </a:rPr>
              <a:t>uncountable nouns</a:t>
            </a:r>
            <a:r>
              <a:rPr lang="en-US"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in</a:t>
            </a:r>
            <a:endParaRPr/>
          </a:p>
        </p:txBody>
      </p:sp>
      <p:sp>
        <p:nvSpPr>
          <p:cNvPr id="133" name="Google Shape;133;p18"/>
          <p:cNvSpPr txBox="1"/>
          <p:nvPr/>
        </p:nvSpPr>
        <p:spPr>
          <a:xfrm>
            <a:off x="735012" y="2197100"/>
            <a:ext cx="3863975" cy="488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None/>
            </a:pPr>
            <a:r>
              <a:rPr lang="en-US"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questions and negations.</a:t>
            </a:r>
            <a:endParaRPr/>
          </a:p>
        </p:txBody>
      </p:sp>
      <p:sp>
        <p:nvSpPr>
          <p:cNvPr id="134" name="Google Shape;134;p18"/>
          <p:cNvSpPr txBox="1"/>
          <p:nvPr/>
        </p:nvSpPr>
        <p:spPr>
          <a:xfrm>
            <a:off x="1023937" y="2844800"/>
            <a:ext cx="5343525" cy="488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9900"/>
              </a:buClr>
              <a:buSzPts val="2600"/>
              <a:buFont typeface="Arial"/>
              <a:buNone/>
            </a:pPr>
            <a:r>
              <a:rPr lang="en-US" sz="2600" b="1" i="0" u="none" strike="noStrike" cap="none">
                <a:solidFill>
                  <a:srgbClr val="FF9900"/>
                </a:solidFill>
                <a:latin typeface="Arial"/>
                <a:ea typeface="Arial"/>
                <a:cs typeface="Arial"/>
                <a:sym typeface="Arial"/>
              </a:rPr>
              <a:t>How </a:t>
            </a:r>
            <a:r>
              <a:rPr lang="en-US" sz="2600" b="1" i="0" u="none" strike="noStrike" cap="none">
                <a:solidFill>
                  <a:srgbClr val="996633"/>
                </a:solidFill>
                <a:latin typeface="Arial"/>
                <a:ea typeface="Arial"/>
                <a:cs typeface="Arial"/>
                <a:sym typeface="Arial"/>
              </a:rPr>
              <a:t>much</a:t>
            </a:r>
            <a:r>
              <a:rPr lang="en-US" sz="2600" b="1" i="0" u="none" strike="noStrike" cap="none">
                <a:solidFill>
                  <a:srgbClr val="FF9900"/>
                </a:solidFill>
                <a:latin typeface="Arial"/>
                <a:ea typeface="Arial"/>
                <a:cs typeface="Arial"/>
                <a:sym typeface="Arial"/>
              </a:rPr>
              <a:t> money have you got?</a:t>
            </a:r>
            <a:endParaRPr/>
          </a:p>
        </p:txBody>
      </p:sp>
      <p:sp>
        <p:nvSpPr>
          <p:cNvPr id="135" name="Google Shape;135;p18"/>
          <p:cNvSpPr txBox="1"/>
          <p:nvPr/>
        </p:nvSpPr>
        <p:spPr>
          <a:xfrm>
            <a:off x="1023937" y="3421062"/>
            <a:ext cx="5730875" cy="488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9900"/>
              </a:buClr>
              <a:buSzPts val="2600"/>
              <a:buFont typeface="Arial"/>
              <a:buNone/>
            </a:pPr>
            <a:r>
              <a:rPr lang="en-US" sz="2600" b="1" i="0" u="none" strike="noStrike" cap="none">
                <a:solidFill>
                  <a:srgbClr val="FF9900"/>
                </a:solidFill>
                <a:latin typeface="Arial"/>
                <a:ea typeface="Arial"/>
                <a:cs typeface="Arial"/>
                <a:sym typeface="Arial"/>
              </a:rPr>
              <a:t>There isn’t </a:t>
            </a:r>
            <a:r>
              <a:rPr lang="en-US" sz="2600" b="1" i="0" u="none" strike="noStrike" cap="none">
                <a:solidFill>
                  <a:srgbClr val="996633"/>
                </a:solidFill>
                <a:latin typeface="Arial"/>
                <a:ea typeface="Arial"/>
                <a:cs typeface="Arial"/>
                <a:sym typeface="Arial"/>
              </a:rPr>
              <a:t>much</a:t>
            </a:r>
            <a:r>
              <a:rPr lang="en-US" sz="2600" b="1" i="0" u="none" strike="noStrike" cap="none">
                <a:solidFill>
                  <a:srgbClr val="FF9900"/>
                </a:solidFill>
                <a:latin typeface="Arial"/>
                <a:ea typeface="Arial"/>
                <a:cs typeface="Arial"/>
                <a:sym typeface="Arial"/>
              </a:rPr>
              <a:t> sugar in the bowl.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19"/>
          <p:cNvSpPr txBox="1"/>
          <p:nvPr/>
        </p:nvSpPr>
        <p:spPr>
          <a:xfrm>
            <a:off x="1116012" y="301625"/>
            <a:ext cx="6408737" cy="6715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9900"/>
              </a:buClr>
              <a:buSzPts val="3800"/>
              <a:buFont typeface="Limelight"/>
              <a:buNone/>
            </a:pPr>
            <a:r>
              <a:rPr lang="en-US" sz="3800" b="1" i="0" u="none" strike="noStrike" cap="none">
                <a:solidFill>
                  <a:srgbClr val="CC9900"/>
                </a:solidFill>
                <a:latin typeface="Limelight"/>
                <a:ea typeface="Limelight"/>
                <a:cs typeface="Limelight"/>
                <a:sym typeface="Limelight"/>
              </a:rPr>
              <a:t>A LOT OF - MUCH - MANY</a:t>
            </a:r>
            <a:endParaRPr/>
          </a:p>
        </p:txBody>
      </p:sp>
      <p:sp>
        <p:nvSpPr>
          <p:cNvPr id="141" name="Google Shape;141;p19"/>
          <p:cNvSpPr txBox="1"/>
          <p:nvPr/>
        </p:nvSpPr>
        <p:spPr>
          <a:xfrm>
            <a:off x="519112" y="1908175"/>
            <a:ext cx="8307387" cy="488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-165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</a:pPr>
            <a:r>
              <a:rPr lang="en-US"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We normally use </a:t>
            </a:r>
            <a:r>
              <a:rPr lang="en-US" sz="2600" b="1" i="0" u="none" strike="noStrike" cap="none">
                <a:solidFill>
                  <a:srgbClr val="996633"/>
                </a:solidFill>
                <a:latin typeface="Arial"/>
                <a:ea typeface="Arial"/>
                <a:cs typeface="Arial"/>
                <a:sym typeface="Arial"/>
              </a:rPr>
              <a:t>many</a:t>
            </a:r>
            <a:r>
              <a:rPr lang="en-US"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with </a:t>
            </a:r>
            <a:r>
              <a:rPr lang="en-US" sz="2600" b="1" i="0" u="none" strike="noStrike" cap="none">
                <a:solidFill>
                  <a:srgbClr val="CC9900"/>
                </a:solidFill>
                <a:latin typeface="Arial"/>
                <a:ea typeface="Arial"/>
                <a:cs typeface="Arial"/>
                <a:sym typeface="Arial"/>
              </a:rPr>
              <a:t>plural countable nouns</a:t>
            </a:r>
            <a:r>
              <a:rPr lang="en-US"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/>
          </a:p>
        </p:txBody>
      </p:sp>
      <p:sp>
        <p:nvSpPr>
          <p:cNvPr id="142" name="Google Shape;142;p19"/>
          <p:cNvSpPr txBox="1"/>
          <p:nvPr/>
        </p:nvSpPr>
        <p:spPr>
          <a:xfrm>
            <a:off x="735012" y="2413000"/>
            <a:ext cx="4213225" cy="488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None/>
            </a:pPr>
            <a:r>
              <a:rPr lang="en-US"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in questions and negations.</a:t>
            </a:r>
            <a:endParaRPr/>
          </a:p>
        </p:txBody>
      </p:sp>
      <p:sp>
        <p:nvSpPr>
          <p:cNvPr id="143" name="Google Shape;143;p19"/>
          <p:cNvSpPr txBox="1"/>
          <p:nvPr/>
        </p:nvSpPr>
        <p:spPr>
          <a:xfrm>
            <a:off x="950912" y="3132137"/>
            <a:ext cx="5803900" cy="488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9900"/>
              </a:buClr>
              <a:buSzPts val="2600"/>
              <a:buFont typeface="Arial"/>
              <a:buNone/>
            </a:pPr>
            <a:r>
              <a:rPr lang="en-US" sz="2600" b="1" i="0" u="none" strike="noStrike" cap="none">
                <a:solidFill>
                  <a:srgbClr val="FF9900"/>
                </a:solidFill>
                <a:latin typeface="Arial"/>
                <a:ea typeface="Arial"/>
                <a:cs typeface="Arial"/>
                <a:sym typeface="Arial"/>
              </a:rPr>
              <a:t>Are there </a:t>
            </a:r>
            <a:r>
              <a:rPr lang="en-US" sz="2600" b="1" i="0" u="none" strike="noStrike" cap="none">
                <a:solidFill>
                  <a:srgbClr val="996633"/>
                </a:solidFill>
                <a:latin typeface="Arial"/>
                <a:ea typeface="Arial"/>
                <a:cs typeface="Arial"/>
                <a:sym typeface="Arial"/>
              </a:rPr>
              <a:t>many</a:t>
            </a:r>
            <a:r>
              <a:rPr lang="en-US" sz="2600" b="1" i="0" u="none" strike="noStrike" cap="none">
                <a:solidFill>
                  <a:srgbClr val="FF9900"/>
                </a:solidFill>
                <a:latin typeface="Arial"/>
                <a:ea typeface="Arial"/>
                <a:cs typeface="Arial"/>
                <a:sym typeface="Arial"/>
              </a:rPr>
              <a:t> books on the shelf?</a:t>
            </a:r>
            <a:endParaRPr/>
          </a:p>
        </p:txBody>
      </p:sp>
      <p:sp>
        <p:nvSpPr>
          <p:cNvPr id="144" name="Google Shape;144;p19"/>
          <p:cNvSpPr txBox="1"/>
          <p:nvPr/>
        </p:nvSpPr>
        <p:spPr>
          <a:xfrm>
            <a:off x="950912" y="3708400"/>
            <a:ext cx="6135687" cy="488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9900"/>
              </a:buClr>
              <a:buSzPts val="2600"/>
              <a:buFont typeface="Arial"/>
              <a:buNone/>
            </a:pPr>
            <a:r>
              <a:rPr lang="en-US" sz="2600" b="1" i="0" u="none" strike="noStrike" cap="none">
                <a:solidFill>
                  <a:srgbClr val="FF9900"/>
                </a:solidFill>
                <a:latin typeface="Arial"/>
                <a:ea typeface="Arial"/>
                <a:cs typeface="Arial"/>
                <a:sym typeface="Arial"/>
              </a:rPr>
              <a:t>There aren’t</a:t>
            </a:r>
            <a:r>
              <a:rPr lang="en-US" sz="2600" b="1" i="0" u="none" strike="noStrike" cap="none">
                <a:solidFill>
                  <a:srgbClr val="996633"/>
                </a:solidFill>
                <a:latin typeface="Arial"/>
                <a:ea typeface="Arial"/>
                <a:cs typeface="Arial"/>
                <a:sym typeface="Arial"/>
              </a:rPr>
              <a:t> many</a:t>
            </a:r>
            <a:r>
              <a:rPr lang="en-US" sz="2600" b="1" i="0" u="none" strike="noStrike" cap="none">
                <a:solidFill>
                  <a:srgbClr val="FF9900"/>
                </a:solidFill>
                <a:latin typeface="Arial"/>
                <a:ea typeface="Arial"/>
                <a:cs typeface="Arial"/>
                <a:sym typeface="Arial"/>
              </a:rPr>
              <a:t> books on the shelf.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20"/>
          <p:cNvSpPr txBox="1"/>
          <p:nvPr/>
        </p:nvSpPr>
        <p:spPr>
          <a:xfrm>
            <a:off x="1116012" y="301625"/>
            <a:ext cx="6408737" cy="6715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9900"/>
              </a:buClr>
              <a:buSzPts val="3800"/>
              <a:buFont typeface="Limelight"/>
              <a:buNone/>
            </a:pPr>
            <a:r>
              <a:rPr lang="en-US" sz="3800" b="1" i="0" u="none" strike="noStrike" cap="none">
                <a:solidFill>
                  <a:srgbClr val="CC9900"/>
                </a:solidFill>
                <a:latin typeface="Limelight"/>
                <a:ea typeface="Limelight"/>
                <a:cs typeface="Limelight"/>
                <a:sym typeface="Limelight"/>
              </a:rPr>
              <a:t>A LOT OF - MUCH - MANY</a:t>
            </a:r>
            <a:endParaRPr/>
          </a:p>
        </p:txBody>
      </p:sp>
      <p:sp>
        <p:nvSpPr>
          <p:cNvPr id="150" name="Google Shape;150;p20"/>
          <p:cNvSpPr txBox="1"/>
          <p:nvPr/>
        </p:nvSpPr>
        <p:spPr>
          <a:xfrm>
            <a:off x="573087" y="1620837"/>
            <a:ext cx="7581900" cy="488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-1651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</a:pPr>
            <a:r>
              <a:rPr lang="en-US"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In questions we use </a:t>
            </a:r>
            <a:r>
              <a:rPr lang="en-US" sz="2600" b="1" i="0" u="none" strike="noStrike" cap="none">
                <a:solidFill>
                  <a:srgbClr val="996633"/>
                </a:solidFill>
                <a:latin typeface="Arial"/>
                <a:ea typeface="Arial"/>
                <a:cs typeface="Arial"/>
                <a:sym typeface="Arial"/>
              </a:rPr>
              <a:t>how much</a:t>
            </a:r>
            <a:r>
              <a:rPr lang="en-US"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to ask about the </a:t>
            </a:r>
            <a:endParaRPr/>
          </a:p>
        </p:txBody>
      </p:sp>
      <p:sp>
        <p:nvSpPr>
          <p:cNvPr id="151" name="Google Shape;151;p20"/>
          <p:cNvSpPr txBox="1"/>
          <p:nvPr/>
        </p:nvSpPr>
        <p:spPr>
          <a:xfrm>
            <a:off x="808037" y="2052637"/>
            <a:ext cx="8162925" cy="488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9900"/>
              </a:buClr>
              <a:buSzPts val="2600"/>
              <a:buFont typeface="Arial"/>
              <a:buNone/>
            </a:pPr>
            <a:r>
              <a:rPr lang="en-US" sz="2600" b="1" i="0" u="none" strike="noStrike" cap="none">
                <a:solidFill>
                  <a:srgbClr val="CC9900"/>
                </a:solidFill>
                <a:latin typeface="Arial"/>
                <a:ea typeface="Arial"/>
                <a:cs typeface="Arial"/>
                <a:sym typeface="Arial"/>
              </a:rPr>
              <a:t>amount</a:t>
            </a:r>
            <a:r>
              <a:rPr lang="en-US"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of something and </a:t>
            </a:r>
            <a:r>
              <a:rPr lang="en-US" sz="2600" b="1" i="0" u="none" strike="noStrike" cap="none">
                <a:solidFill>
                  <a:srgbClr val="996633"/>
                </a:solidFill>
                <a:latin typeface="Arial"/>
                <a:ea typeface="Arial"/>
                <a:cs typeface="Arial"/>
                <a:sym typeface="Arial"/>
              </a:rPr>
              <a:t>how many</a:t>
            </a:r>
            <a:r>
              <a:rPr lang="en-US"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to ask about the</a:t>
            </a:r>
            <a:endParaRPr/>
          </a:p>
        </p:txBody>
      </p:sp>
      <p:sp>
        <p:nvSpPr>
          <p:cNvPr id="152" name="Google Shape;152;p20"/>
          <p:cNvSpPr txBox="1"/>
          <p:nvPr/>
        </p:nvSpPr>
        <p:spPr>
          <a:xfrm>
            <a:off x="808037" y="2492375"/>
            <a:ext cx="2830512" cy="488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9900"/>
              </a:buClr>
              <a:buSzPts val="2600"/>
              <a:buFont typeface="Arial"/>
              <a:buNone/>
            </a:pPr>
            <a:r>
              <a:rPr lang="en-US" sz="2600" b="1" i="0" u="none" strike="noStrike" cap="none">
                <a:solidFill>
                  <a:srgbClr val="CC9900"/>
                </a:solidFill>
                <a:latin typeface="Arial"/>
                <a:ea typeface="Arial"/>
                <a:cs typeface="Arial"/>
                <a:sym typeface="Arial"/>
              </a:rPr>
              <a:t>number</a:t>
            </a:r>
            <a:r>
              <a:rPr lang="en-US"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of things.</a:t>
            </a:r>
            <a:endParaRPr/>
          </a:p>
        </p:txBody>
      </p:sp>
      <p:sp>
        <p:nvSpPr>
          <p:cNvPr id="153" name="Google Shape;153;p20"/>
          <p:cNvSpPr txBox="1"/>
          <p:nvPr/>
        </p:nvSpPr>
        <p:spPr>
          <a:xfrm>
            <a:off x="1384300" y="3205162"/>
            <a:ext cx="1744662" cy="488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None/>
            </a:pPr>
            <a:r>
              <a:rPr lang="en-US"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How much</a:t>
            </a:r>
            <a:endParaRPr/>
          </a:p>
        </p:txBody>
      </p:sp>
      <p:sp>
        <p:nvSpPr>
          <p:cNvPr id="154" name="Google Shape;154;p20"/>
          <p:cNvSpPr txBox="1"/>
          <p:nvPr/>
        </p:nvSpPr>
        <p:spPr>
          <a:xfrm>
            <a:off x="3111500" y="3205162"/>
            <a:ext cx="376237" cy="488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None/>
            </a:pPr>
            <a:r>
              <a:rPr lang="en-US"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+</a:t>
            </a:r>
            <a:endParaRPr/>
          </a:p>
        </p:txBody>
      </p:sp>
      <p:sp>
        <p:nvSpPr>
          <p:cNvPr id="155" name="Google Shape;155;p20"/>
          <p:cNvSpPr txBox="1"/>
          <p:nvPr/>
        </p:nvSpPr>
        <p:spPr>
          <a:xfrm>
            <a:off x="3471862" y="3205162"/>
            <a:ext cx="2816225" cy="488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None/>
            </a:pPr>
            <a:r>
              <a:rPr lang="en-US"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uncountable noun</a:t>
            </a:r>
            <a:endParaRPr/>
          </a:p>
        </p:txBody>
      </p:sp>
      <p:sp>
        <p:nvSpPr>
          <p:cNvPr id="156" name="Google Shape;156;p20"/>
          <p:cNvSpPr txBox="1"/>
          <p:nvPr/>
        </p:nvSpPr>
        <p:spPr>
          <a:xfrm>
            <a:off x="1384300" y="3660775"/>
            <a:ext cx="1744662" cy="488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None/>
            </a:pPr>
            <a:r>
              <a:rPr lang="en-US"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How many</a:t>
            </a:r>
            <a:endParaRPr/>
          </a:p>
        </p:txBody>
      </p:sp>
      <p:sp>
        <p:nvSpPr>
          <p:cNvPr id="157" name="Google Shape;157;p20"/>
          <p:cNvSpPr txBox="1"/>
          <p:nvPr/>
        </p:nvSpPr>
        <p:spPr>
          <a:xfrm>
            <a:off x="3111500" y="3660775"/>
            <a:ext cx="376237" cy="488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None/>
            </a:pPr>
            <a:r>
              <a:rPr lang="en-US"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+</a:t>
            </a:r>
            <a:endParaRPr/>
          </a:p>
        </p:txBody>
      </p:sp>
      <p:sp>
        <p:nvSpPr>
          <p:cNvPr id="158" name="Google Shape;158;p20"/>
          <p:cNvSpPr txBox="1"/>
          <p:nvPr/>
        </p:nvSpPr>
        <p:spPr>
          <a:xfrm>
            <a:off x="3471862" y="3660775"/>
            <a:ext cx="2447925" cy="488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None/>
            </a:pPr>
            <a:r>
              <a:rPr lang="en-US"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countable noun</a:t>
            </a:r>
            <a:endParaRPr/>
          </a:p>
        </p:txBody>
      </p:sp>
      <p:sp>
        <p:nvSpPr>
          <p:cNvPr id="159" name="Google Shape;159;p20"/>
          <p:cNvSpPr txBox="1"/>
          <p:nvPr/>
        </p:nvSpPr>
        <p:spPr>
          <a:xfrm>
            <a:off x="808037" y="4213225"/>
            <a:ext cx="6024562" cy="488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6633"/>
              </a:buClr>
              <a:buSzPts val="2600"/>
              <a:buFont typeface="Arial"/>
              <a:buNone/>
            </a:pPr>
            <a:r>
              <a:rPr lang="en-US" sz="2600" b="1" i="0" u="none" strike="noStrike" cap="none">
                <a:solidFill>
                  <a:srgbClr val="996633"/>
                </a:solidFill>
                <a:latin typeface="Arial"/>
                <a:ea typeface="Arial"/>
                <a:cs typeface="Arial"/>
                <a:sym typeface="Arial"/>
              </a:rPr>
              <a:t>How much</a:t>
            </a:r>
            <a:r>
              <a:rPr lang="en-US" sz="2600" b="1" i="0" u="none" strike="noStrike" cap="none">
                <a:solidFill>
                  <a:srgbClr val="FF9900"/>
                </a:solidFill>
                <a:latin typeface="Arial"/>
                <a:ea typeface="Arial"/>
                <a:cs typeface="Arial"/>
                <a:sym typeface="Arial"/>
              </a:rPr>
              <a:t> sugar do we need? A kilo.</a:t>
            </a:r>
            <a:endParaRPr/>
          </a:p>
        </p:txBody>
      </p:sp>
      <p:sp>
        <p:nvSpPr>
          <p:cNvPr id="160" name="Google Shape;160;p20"/>
          <p:cNvSpPr txBox="1"/>
          <p:nvPr/>
        </p:nvSpPr>
        <p:spPr>
          <a:xfrm>
            <a:off x="879475" y="4645025"/>
            <a:ext cx="4595812" cy="488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None/>
            </a:pPr>
            <a:r>
              <a:rPr lang="en-US"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(we want to know the amount)</a:t>
            </a:r>
            <a:endParaRPr/>
          </a:p>
        </p:txBody>
      </p:sp>
      <p:sp>
        <p:nvSpPr>
          <p:cNvPr id="161" name="Google Shape;161;p20"/>
          <p:cNvSpPr txBox="1"/>
          <p:nvPr/>
        </p:nvSpPr>
        <p:spPr>
          <a:xfrm>
            <a:off x="735012" y="5365750"/>
            <a:ext cx="7827962" cy="488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96633"/>
              </a:buClr>
              <a:buSzPts val="2600"/>
              <a:buFont typeface="Arial"/>
              <a:buNone/>
            </a:pPr>
            <a:r>
              <a:rPr lang="en-US" sz="2600" b="1" i="0" u="none" strike="noStrike" cap="none">
                <a:solidFill>
                  <a:srgbClr val="996633"/>
                </a:solidFill>
                <a:latin typeface="Arial"/>
                <a:ea typeface="Arial"/>
                <a:cs typeface="Arial"/>
                <a:sym typeface="Arial"/>
              </a:rPr>
              <a:t>How many</a:t>
            </a:r>
            <a:r>
              <a:rPr lang="en-US" sz="2600" b="1" i="0" u="none" strike="noStrike" cap="none">
                <a:solidFill>
                  <a:srgbClr val="FF9900"/>
                </a:solidFill>
                <a:latin typeface="Arial"/>
                <a:ea typeface="Arial"/>
                <a:cs typeface="Arial"/>
                <a:sym typeface="Arial"/>
              </a:rPr>
              <a:t> boys are there in your class? Twenty.</a:t>
            </a:r>
            <a:endParaRPr/>
          </a:p>
        </p:txBody>
      </p:sp>
      <p:sp>
        <p:nvSpPr>
          <p:cNvPr id="162" name="Google Shape;162;p20"/>
          <p:cNvSpPr txBox="1"/>
          <p:nvPr/>
        </p:nvSpPr>
        <p:spPr>
          <a:xfrm>
            <a:off x="879475" y="5868987"/>
            <a:ext cx="4613275" cy="488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None/>
            </a:pPr>
            <a:r>
              <a:rPr lang="en-US"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(we want to know the number)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7" name="Google Shape;167;p21"/>
          <p:cNvGraphicFramePr/>
          <p:nvPr/>
        </p:nvGraphicFramePr>
        <p:xfrm>
          <a:off x="395287" y="2108200"/>
          <a:ext cx="8064475" cy="2833650"/>
        </p:xfrm>
        <a:graphic>
          <a:graphicData uri="http://schemas.openxmlformats.org/drawingml/2006/table">
            <a:tbl>
              <a:tblPr>
                <a:noFill/>
                <a:tableStyleId>{FAAC90C5-0058-4E17-BF67-914138922289}</a:tableStyleId>
              </a:tblPr>
              <a:tblGrid>
                <a:gridCol w="2232025"/>
                <a:gridCol w="2087550"/>
                <a:gridCol w="1944675"/>
                <a:gridCol w="1800225"/>
              </a:tblGrid>
              <a:tr h="77310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2800"/>
                        <a:buFont typeface="Arial"/>
                        <a:buNone/>
                      </a:pPr>
                      <a:r>
                        <a:rPr lang="en-US" sz="2800" b="1" i="0" u="none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Affirmative</a:t>
                      </a:r>
                      <a:endParaRPr/>
                    </a:p>
                  </a:txBody>
                  <a:tcPr marL="91450" marR="91450" marT="45725" marB="45725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solidFill>
                      <a:srgbClr val="EAE0B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2800"/>
                        <a:buFont typeface="Arial"/>
                        <a:buNone/>
                      </a:pPr>
                      <a:r>
                        <a:rPr lang="en-US" sz="2800" b="1" i="0" u="none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Question</a:t>
                      </a:r>
                      <a:endParaRPr/>
                    </a:p>
                  </a:txBody>
                  <a:tcPr marL="91450" marR="91450" marT="45725" marB="45725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solidFill>
                      <a:srgbClr val="EAE0B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2800"/>
                        <a:buFont typeface="Arial"/>
                        <a:buNone/>
                      </a:pPr>
                      <a:r>
                        <a:rPr lang="en-US" sz="2800" b="1" i="0" u="none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Negative</a:t>
                      </a:r>
                      <a:endParaRPr/>
                    </a:p>
                  </a:txBody>
                  <a:tcPr marL="91450" marR="91450" marT="45725" marB="45725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solidFill>
                      <a:srgbClr val="EAE0B4"/>
                    </a:solidFill>
                  </a:tcPr>
                </a:tc>
              </a:tr>
              <a:tr h="10302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800"/>
                        <a:buFont typeface="Arial"/>
                        <a:buNone/>
                      </a:pPr>
                      <a:r>
                        <a:rPr lang="en-US" sz="2800" b="0" i="0" u="non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Countable</a:t>
                      </a:r>
                      <a:endParaRPr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56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800"/>
                        <a:buFont typeface="Arial"/>
                        <a:buNone/>
                      </a:pPr>
                      <a:r>
                        <a:rPr lang="en-US" sz="2800" b="0" i="0" u="non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nouns</a:t>
                      </a:r>
                      <a:endParaRPr/>
                    </a:p>
                  </a:txBody>
                  <a:tcPr marL="91450" marR="91450" marT="45725" marB="45725"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AE0B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600"/>
                        <a:buFont typeface="Arial"/>
                        <a:buNone/>
                      </a:pPr>
                      <a:r>
                        <a:rPr lang="en-US" sz="2600" b="0" i="0" u="non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a lot (of)</a:t>
                      </a:r>
                      <a:endParaRPr/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52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600"/>
                        <a:buFont typeface="Arial"/>
                        <a:buNone/>
                      </a:pPr>
                      <a:r>
                        <a:rPr lang="en-US" sz="2600" b="0" i="0" u="non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lots of</a:t>
                      </a:r>
                      <a:endParaRPr/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600"/>
                        <a:buFont typeface="Arial"/>
                        <a:buNone/>
                      </a:pPr>
                      <a:r>
                        <a:rPr lang="en-US" sz="2600" b="0" i="0" u="non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(how) many</a:t>
                      </a:r>
                      <a:endParaRPr/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600"/>
                        <a:buFont typeface="Arial"/>
                        <a:buNone/>
                      </a:pPr>
                      <a:r>
                        <a:rPr lang="en-US" sz="2600" b="0" i="0" u="non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many</a:t>
                      </a:r>
                      <a:endParaRPr/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</a:tcPr>
                </a:tc>
              </a:tr>
              <a:tr h="10302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800"/>
                        <a:buFont typeface="Arial"/>
                        <a:buNone/>
                      </a:pPr>
                      <a:r>
                        <a:rPr lang="en-US" sz="2800" b="0" i="0" u="non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Uncountable</a:t>
                      </a:r>
                      <a:endParaRPr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56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800"/>
                        <a:buFont typeface="Arial"/>
                        <a:buNone/>
                      </a:pPr>
                      <a:r>
                        <a:rPr lang="en-US" sz="2800" b="0" i="0" u="non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nouns</a:t>
                      </a:r>
                      <a:endParaRPr/>
                    </a:p>
                  </a:txBody>
                  <a:tcPr marL="91450" marR="91450" marT="45725" marB="45725"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AE0B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600"/>
                        <a:buFont typeface="Arial"/>
                        <a:buNone/>
                      </a:pPr>
                      <a:r>
                        <a:rPr lang="en-US" sz="2600" b="0" i="0" u="non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a lot of</a:t>
                      </a:r>
                      <a:endParaRPr/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600"/>
                        <a:buFont typeface="Arial"/>
                        <a:buNone/>
                      </a:pPr>
                      <a:r>
                        <a:rPr lang="en-US" sz="2600" b="0" i="0" u="non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(how) much</a:t>
                      </a:r>
                      <a:endParaRPr/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600"/>
                        <a:buFont typeface="Arial"/>
                        <a:buNone/>
                      </a:pPr>
                      <a:r>
                        <a:rPr lang="en-US" sz="2600" b="0" i="0" u="none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much</a:t>
                      </a:r>
                      <a:endParaRPr/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B w="12700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</a:tr>
            </a:tbl>
          </a:graphicData>
        </a:graphic>
      </p:graphicFrame>
      <p:sp>
        <p:nvSpPr>
          <p:cNvPr id="168" name="Google Shape;168;p21"/>
          <p:cNvSpPr txBox="1"/>
          <p:nvPr/>
        </p:nvSpPr>
        <p:spPr>
          <a:xfrm>
            <a:off x="1116012" y="301625"/>
            <a:ext cx="6408737" cy="6715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9900"/>
              </a:buClr>
              <a:buSzPts val="3800"/>
              <a:buFont typeface="Limelight"/>
              <a:buNone/>
            </a:pPr>
            <a:r>
              <a:rPr lang="en-US" sz="3800" b="1" i="0" u="none" strike="noStrike" cap="none">
                <a:solidFill>
                  <a:srgbClr val="CC9900"/>
                </a:solidFill>
                <a:latin typeface="Limelight"/>
                <a:ea typeface="Limelight"/>
                <a:cs typeface="Limelight"/>
                <a:sym typeface="Limelight"/>
              </a:rPr>
              <a:t>A LOT OF - MUCH - MANY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edu07">
  <a:themeElements>
    <a:clrScheme name="edu07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914</Words>
  <Application>Microsoft Office PowerPoint</Application>
  <PresentationFormat>Экран (4:3)</PresentationFormat>
  <Paragraphs>154</Paragraphs>
  <Slides>32</Slides>
  <Notes>32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3" baseType="lpstr">
      <vt:lpstr>edu07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 COUNTABLES - UNCOUNTABLES</vt:lpstr>
      <vt:lpstr>Слайд 12</vt:lpstr>
      <vt:lpstr>Слайд 13</vt:lpstr>
      <vt:lpstr>Слайд 14</vt:lpstr>
      <vt:lpstr>Слайд 15</vt:lpstr>
      <vt:lpstr>Слайд 16</vt:lpstr>
      <vt:lpstr>Слайд 17</vt:lpstr>
      <vt:lpstr> COUNTABLES - UNCOUNTABLES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Наталья</dc:creator>
  <cp:lastModifiedBy>Наталья</cp:lastModifiedBy>
  <cp:revision>2</cp:revision>
  <dcterms:modified xsi:type="dcterms:W3CDTF">2021-04-13T12:37:36Z</dcterms:modified>
</cp:coreProperties>
</file>