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1"/>
  </p:sldMasterIdLst>
  <p:sldIdLst>
    <p:sldId id="256" r:id="rId2"/>
    <p:sldId id="268" r:id="rId3"/>
    <p:sldId id="258" r:id="rId4"/>
    <p:sldId id="267" r:id="rId5"/>
    <p:sldId id="264" r:id="rId6"/>
    <p:sldId id="266" r:id="rId7"/>
    <p:sldId id="259" r:id="rId8"/>
    <p:sldId id="261" r:id="rId9"/>
    <p:sldId id="260" r:id="rId10"/>
    <p:sldId id="262" r:id="rId11"/>
    <p:sldId id="263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3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rgbClr val="57D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1587953" y="1143000"/>
            <a:ext cx="5968094" cy="2677886"/>
          </a:xfrm>
        </p:spPr>
        <p:txBody>
          <a:bodyPr anchor="ctr"/>
          <a:lstStyle>
            <a:lvl1pPr algn="ctr">
              <a:defRPr sz="6000">
                <a:solidFill>
                  <a:schemeClr val="accent5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ru-RU" dirty="0"/>
              <a:t>Название презентации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2396218" y="4006363"/>
            <a:ext cx="4351565" cy="544673"/>
          </a:xfr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5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Подзаголовок</a:t>
            </a:r>
          </a:p>
        </p:txBody>
      </p:sp>
    </p:spTree>
    <p:extLst>
      <p:ext uri="{BB962C8B-B14F-4D97-AF65-F5344CB8AC3E}">
        <p14:creationId xmlns:p14="http://schemas.microsoft.com/office/powerpoint/2010/main" xmlns="" val="7509960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circle/>
      </p:transition>
    </mc:Choice>
    <mc:Fallback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лайд_1">
    <p:bg>
      <p:bgPr>
        <a:solidFill>
          <a:srgbClr val="57D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7775061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circle/>
      </p:transition>
    </mc:Choice>
    <mc:Fallback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лайд_2">
    <p:bg>
      <p:bgPr>
        <a:solidFill>
          <a:srgbClr val="1F74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2208403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circle/>
      </p:transition>
    </mc:Choice>
    <mc:Fallback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лайд_3">
    <p:bg>
      <p:bgPr>
        <a:solidFill>
          <a:srgbClr val="31CB3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8080920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circle/>
      </p:transition>
    </mc:Choice>
    <mc:Fallback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лайд_4">
    <p:bg>
      <p:bgPr>
        <a:solidFill>
          <a:srgbClr val="F4B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8059654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circle/>
      </p:transition>
    </mc:Choice>
    <mc:Fallback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лайд_5">
    <p:bg>
      <p:bgPr>
        <a:solidFill>
          <a:srgbClr val="79D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9700534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circle/>
      </p:transition>
    </mc:Choice>
    <mc:Fallback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лайд_6">
    <p:bg>
      <p:bgPr>
        <a:solidFill>
          <a:srgbClr val="FDD1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5321510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circle/>
      </p:transition>
    </mc:Choice>
    <mc:Fallback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Финальный слайд">
    <p:bg>
      <p:bgPr>
        <a:solidFill>
          <a:srgbClr val="57D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1587953" y="1143000"/>
            <a:ext cx="5968094" cy="2677886"/>
          </a:xfrm>
        </p:spPr>
        <p:txBody>
          <a:bodyPr anchor="ctr"/>
          <a:lstStyle>
            <a:lvl1pPr algn="ctr">
              <a:defRPr sz="6000" baseline="0">
                <a:solidFill>
                  <a:schemeClr val="accent5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ru-RU" dirty="0"/>
              <a:t>Финальное поздравление</a:t>
            </a:r>
          </a:p>
        </p:txBody>
      </p:sp>
    </p:spTree>
    <p:extLst>
      <p:ext uri="{BB962C8B-B14F-4D97-AF65-F5344CB8AC3E}">
        <p14:creationId xmlns:p14="http://schemas.microsoft.com/office/powerpoint/2010/main" xmlns="" val="12325561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circle/>
      </p:transition>
    </mc:Choice>
    <mc:Fallback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815608-588A-43C1-8C16-229B11B87FED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293154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</p:sldLayoutIdLst>
  <mc:AlternateContent xmlns:mc="http://schemas.openxmlformats.org/markup-compatibility/2006">
    <mc:Choice xmlns:p14="http://schemas.microsoft.com/office/powerpoint/2010/main" xmlns="" Requires="p14">
      <p:transition spd="slow" p14:dur="2000">
        <p:circle/>
      </p:transition>
    </mc:Choice>
    <mc:Fallback>
      <p:transition spd="slow">
        <p:circl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1285860"/>
            <a:ext cx="8215370" cy="2185990"/>
          </a:xfrm>
        </p:spPr>
        <p:txBody>
          <a:bodyPr>
            <a:noAutofit/>
          </a:bodyPr>
          <a:lstStyle/>
          <a:p>
            <a:r>
              <a:rPr lang="ru-RU" sz="6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Родительское собрание</a:t>
            </a:r>
            <a:endParaRPr lang="ru-RU" sz="6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52" y="4006363"/>
            <a:ext cx="7072362" cy="544673"/>
          </a:xfrm>
        </p:spPr>
        <p:txBody>
          <a:bodyPr>
            <a:normAutofit fontScale="25000" lnSpcReduction="20000"/>
          </a:bodyPr>
          <a:lstStyle/>
          <a:p>
            <a:endParaRPr lang="ru-RU" dirty="0" smtClean="0">
              <a:solidFill>
                <a:schemeClr val="tx2"/>
              </a:solidFill>
            </a:endParaRPr>
          </a:p>
          <a:p>
            <a:r>
              <a:rPr lang="ru-RU" sz="19200" dirty="0" smtClean="0">
                <a:solidFill>
                  <a:schemeClr val="tx2"/>
                </a:solidFill>
                <a:latin typeface="+mn-lt"/>
              </a:rPr>
              <a:t>Играем вместе с детьми</a:t>
            </a:r>
            <a:endParaRPr lang="ru-RU" sz="19200" dirty="0">
              <a:solidFill>
                <a:schemeClr val="tx2"/>
              </a:solidFill>
              <a:latin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482" name="Picture 2" descr="C:\Users\user\Desktop\для презентации\unnec0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428604"/>
            <a:ext cx="7667632" cy="61055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https://nsportal.ru/sites/default/files/2017/11/07/4655001_8f1a2eb1e5b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714356"/>
            <a:ext cx="6286504" cy="53578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Desktop\Ромашка 20-21\Круги Лллия19-20\фото круги\20200415_1335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2143117"/>
            <a:ext cx="6500858" cy="443443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428604"/>
            <a:ext cx="7937282" cy="2786082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Наш ребенок – это самое дорогое,  что у нас есть и поэтому мы должны отдавать свою любовь и ласку, знания и умения, научить всему тому, что знаем и можем нашим детям, чтоб они выросли самостоятельными, умными, любознательными, добрыми, веселыми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2143116"/>
            <a:ext cx="6429420" cy="4500594"/>
          </a:xfrm>
        </p:spPr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857232"/>
            <a:ext cx="721523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dirty="0" smtClean="0"/>
              <a:t>Игра – оптимальное </a:t>
            </a:r>
            <a:r>
              <a:rPr lang="ru-RU" sz="3600" dirty="0" err="1" smtClean="0"/>
              <a:t>психолого</a:t>
            </a:r>
            <a:r>
              <a:rPr lang="ru-RU" sz="3600" dirty="0" smtClean="0"/>
              <a:t> – педагогическое средство, которое позволяет всесторонне влиять на развитие детей. Это подтверждает </a:t>
            </a:r>
            <a:r>
              <a:rPr lang="ru-RU" sz="3600" dirty="0" err="1" smtClean="0"/>
              <a:t>Д.Б.Эльконин</a:t>
            </a:r>
            <a:r>
              <a:rPr lang="ru-RU" sz="3600" dirty="0" smtClean="0"/>
              <a:t> </a:t>
            </a:r>
          </a:p>
          <a:p>
            <a:pPr lvl="0" algn="ctr"/>
            <a:r>
              <a:rPr lang="ru-RU" sz="3600" dirty="0" smtClean="0"/>
              <a:t>«Игра  влияет на формирование всех основных процессов, от самых элементарных до самых сложных»</a:t>
            </a:r>
            <a:endParaRPr lang="ru-RU" sz="36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circle/>
      </p:transition>
    </mc:Choice>
    <mc:Fallback>
      <p:transition spd="slow">
        <p:circl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571480"/>
            <a:ext cx="8221936" cy="3429024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Продолжаем рубрику </a:t>
            </a:r>
            <a:b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«Ум ребенка находится на кончиках их пальцев»</a:t>
            </a:r>
            <a:b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071942"/>
            <a:ext cx="6400800" cy="1928826"/>
          </a:xfrm>
        </p:spPr>
        <p:txBody>
          <a:bodyPr>
            <a:normAutofit lnSpcReduction="10000"/>
          </a:bodyPr>
          <a:lstStyle/>
          <a:p>
            <a:r>
              <a:rPr lang="ru-RU" sz="4400" dirty="0" smtClean="0">
                <a:solidFill>
                  <a:srgbClr val="002060"/>
                </a:solidFill>
                <a:latin typeface="Monotype Corsiva" pitchFamily="66" charset="0"/>
              </a:rPr>
              <a:t>Йосиро Цуцуми</a:t>
            </a:r>
          </a:p>
          <a:p>
            <a:r>
              <a:rPr lang="ru-RU" sz="4400" b="1" dirty="0" smtClean="0">
                <a:solidFill>
                  <a:srgbClr val="002060"/>
                </a:solidFill>
                <a:latin typeface="Monotype Corsiva" pitchFamily="66" charset="0"/>
              </a:rPr>
              <a:t>Кончики пальцев рук - это "второй мозг"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500042"/>
            <a:ext cx="7500989" cy="242889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Игра</a:t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«Скажи наоборот»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857496"/>
            <a:ext cx="6700862" cy="3429024"/>
          </a:xfrm>
        </p:spPr>
        <p:txBody>
          <a:bodyPr>
            <a:no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Цель: развивать мышление и воображение, устанавливать причинно – следственные связи, находить сходство и различие между предметами; развивать у детей умение подбирать слова, противоположные по смыслу. Речевая задача – обогащение словаря, обучение подбору антонимов.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Ход игры: воспитатель называет  слово, а ребенок называет противоположность названному понятию.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571480"/>
            <a:ext cx="7929618" cy="2714644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Игра </a:t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«Четвертый лишний»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3143248"/>
            <a:ext cx="7929618" cy="2786082"/>
          </a:xfrm>
        </p:spPr>
        <p:txBody>
          <a:bodyPr>
            <a:normAutofit/>
          </a:bodyPr>
          <a:lstStyle/>
          <a:p>
            <a:pPr algn="just"/>
            <a:r>
              <a:rPr lang="ru-RU" sz="2800" u="sng" dirty="0" smtClean="0">
                <a:latin typeface="+mn-lt"/>
              </a:rPr>
              <a:t>Цель</a:t>
            </a:r>
            <a:r>
              <a:rPr lang="ru-RU" sz="2800" dirty="0" smtClean="0">
                <a:latin typeface="+mn-lt"/>
              </a:rPr>
              <a:t>: развивать внимание, логическое мышление, умение классифицировать предметы по признакам (форма, размер, цвет и др.); связную речь, закрепить у детей полученные знания об окружающем; воспитывать умение играть по правилам.</a:t>
            </a:r>
            <a:endParaRPr lang="ru-RU" sz="2800" dirty="0">
              <a:latin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714356"/>
            <a:ext cx="6643734" cy="1285884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Ход игры: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2143116"/>
            <a:ext cx="7715304" cy="3857653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Рассмотри  картинки, назови  что  на них изображено?</a:t>
            </a:r>
            <a:b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Кастрюля, чайник, кружка, стол.</a:t>
            </a:r>
            <a:b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 здесь лишнее?</a:t>
            </a:r>
            <a:b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Стол.</a:t>
            </a:r>
            <a:b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Почему?</a:t>
            </a:r>
            <a:b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Стол – это мебель, а все остальное посуда.</a:t>
            </a:r>
            <a:endParaRPr lang="ru-RU" sz="280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500042"/>
            <a:ext cx="8229600" cy="642942"/>
          </a:xfrm>
        </p:spPr>
        <p:txBody>
          <a:bodyPr>
            <a:noAutofit/>
          </a:bodyPr>
          <a:lstStyle/>
          <a:p>
            <a:r>
              <a:rPr lang="ru-RU" sz="2000" b="0" dirty="0" smtClean="0">
                <a:solidFill>
                  <a:srgbClr val="FF0000"/>
                </a:solidFill>
                <a:latin typeface="Monotype Corsiva" pitchFamily="66" charset="0"/>
              </a:rPr>
              <a:t>Игра «Что лишнее»</a:t>
            </a:r>
            <a:endParaRPr lang="ru-RU" sz="2000" b="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786322"/>
            <a:ext cx="6400800" cy="164307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Найди лишне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500042"/>
            <a:ext cx="8143932" cy="592935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C:\Users\user\Desktop\для презентации\494be2a62dde8817fa5ac7e68d2de27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785794"/>
            <a:ext cx="7429552" cy="495459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\Desktop\для презентации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357166"/>
            <a:ext cx="7162828" cy="559595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4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/Times New Roman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Презентация1" id="{AE5AFE9A-981F-4E09-85F3-1AFBD1D58921}" vid="{31978A82-DAA1-43A8-A6C4-41B43BC4DF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Тема4</Template>
  <TotalTime>250</TotalTime>
  <Words>216</Words>
  <PresentationFormat>Экран (4:3)</PresentationFormat>
  <Paragraphs>17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Тема4</vt:lpstr>
      <vt:lpstr>Родительское собрание</vt:lpstr>
      <vt:lpstr>Слайд 2</vt:lpstr>
      <vt:lpstr>Продолжаем рубрику  «Ум ребенка находится на кончиках их пальцев» </vt:lpstr>
      <vt:lpstr>Игра  «Скажи наоборот»</vt:lpstr>
      <vt:lpstr>Игра  «Четвертый лишний»</vt:lpstr>
      <vt:lpstr>Ход игры: </vt:lpstr>
      <vt:lpstr>Игра «Что лишнее»</vt:lpstr>
      <vt:lpstr>Слайд 8</vt:lpstr>
      <vt:lpstr>Слайд 9</vt:lpstr>
      <vt:lpstr>Слайд 10</vt:lpstr>
      <vt:lpstr>Слайд 11</vt:lpstr>
      <vt:lpstr>Наш ребенок – это самое дорогое,  что у нас есть и поэтому мы должны отдавать свою любовь и ласку, знания и умения, научить всему тому, что знаем и можем нашим детям, чтоб они выросли самостоятельными, умными, любознательными, добрыми, веселыми…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Родительское собрание</dc:title>
  <dc:creator>user</dc:creator>
  <cp:lastModifiedBy>user</cp:lastModifiedBy>
  <cp:revision>25</cp:revision>
  <dcterms:created xsi:type="dcterms:W3CDTF">2020-01-15T04:40:01Z</dcterms:created>
  <dcterms:modified xsi:type="dcterms:W3CDTF">2021-04-13T08:13:47Z</dcterms:modified>
</cp:coreProperties>
</file>