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703378D-142D-4E15-B406-BAA80DEA5115}">
          <p14:sldIdLst>
            <p14:sldId id="256"/>
            <p14:sldId id="257"/>
            <p14:sldId id="258"/>
            <p14:sldId id="259"/>
            <p14:sldId id="260"/>
            <p14:sldId id="262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0" d="100"/>
          <a:sy n="120" d="100"/>
        </p:scale>
        <p:origin x="1218" y="8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859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99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542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056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1318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824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091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6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297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88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5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99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89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97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8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46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6B58F-340B-4EBE-B4DE-C7F12FD27AF8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E5D6149-E1E4-4E25-AEA3-394980295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417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60;&#1083;&#1086;&#1088;&#1072;_&#1050;&#1088;&#1099;&#1084;&#1072;" TargetMode="External"/><Relationship Id="rId2" Type="http://schemas.openxmlformats.org/officeDocument/2006/relationships/hyperlink" Target="https://www.invisionapp.com/studi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ourister.ru/world/europe/russia/region/krym/placeofinterest" TargetMode="External"/><Relationship Id="rId4" Type="http://schemas.openxmlformats.org/officeDocument/2006/relationships/hyperlink" Target="https://ru.wikipedia.org/wiki/&#1060;&#1072;&#1091;&#1085;&#1072;_&#1050;&#1088;&#1099;&#1084;&#1072;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8160DD-6020-47EC-8F93-D5F9D96E50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0434" y="1482183"/>
            <a:ext cx="7766936" cy="1646302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Создание сайта с помощью конструктора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5605183-E3AD-4179-8FB4-0735D88786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5064" y="5375817"/>
            <a:ext cx="7766936" cy="1442545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«Школа-лицей» №3 им. А.С. Макаренко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подготовил: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Ластовенко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 Андреевич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проекта: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Тростянчук</a:t>
            </a:r>
            <a:r>
              <a:rPr 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Валерьевна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создан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1997517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F1428AE-CB71-4C85-9AFA-57BC98FB3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505" y="2271908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Предметная сфера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информационная сфера.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проблема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—выбрать именно тот конструктор для создания сайта, который будет удовлетворять вашим требованиям: простота, скорость, доступность.</a:t>
            </a:r>
          </a:p>
        </p:txBody>
      </p:sp>
    </p:spTree>
    <p:extLst>
      <p:ext uri="{BB962C8B-B14F-4D97-AF65-F5344CB8AC3E}">
        <p14:creationId xmlns:p14="http://schemas.microsoft.com/office/powerpoint/2010/main" val="3068677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3E27EB3-FB2F-4F07-934F-D69ADC60D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5521"/>
            <a:ext cx="8596668" cy="553247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создать сайт на тему, которая будет интересна, перспективна и полезна пользователям сети и заинтересует целевую аудиторию.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1) Найти конструктор, который будет более удобен для достижения цели.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2) Просмотреть видеоуроки по выбранному конструктору и зарегистрироваться.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3) Представить, как будет выглядеть сайт и приступить к работе.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предполагаю найти во всемирной сети Интернет именно тот конструктор, с помощью которого можно получить конечный продукт (сайт) довольно оперативно и просто.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Актуальность работы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данная тема актуальна в наш информационный век, так как практически всю информацию мы узнаем в интернете.</a:t>
            </a:r>
          </a:p>
          <a:p>
            <a:pPr marL="0" indent="0">
              <a:buNone/>
            </a:pPr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178731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FE9C80-14C2-4B28-8AC2-2E22A967A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285" y="1152940"/>
            <a:ext cx="8596668" cy="5246232"/>
          </a:xfrm>
        </p:spPr>
        <p:txBody>
          <a:bodyPr/>
          <a:lstStyle/>
          <a:p>
            <a:pPr marL="457200" lvl="1" indent="0"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Путь решения проблемы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научиться создавать сайты с помощью конструктора или на языке программирования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HTML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1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План проекта:</a:t>
            </a:r>
          </a:p>
          <a:p>
            <a:pPr marL="457200" lvl="1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Найти в интернете подходящий конструктор сайтов.</a:t>
            </a:r>
          </a:p>
          <a:p>
            <a:pPr marL="457200" lvl="1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Просмотреть на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YouTube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других интернет-ресурсах видеоуроки по выбранному конструктору сайтов.</a:t>
            </a:r>
          </a:p>
          <a:p>
            <a:pPr marL="457200" lvl="1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Зарегистрироваться на официальном сайте, скачать и установить конструктор.</a:t>
            </a:r>
          </a:p>
          <a:p>
            <a:pPr marL="457200" lvl="1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Определиться с темой сайта и его контентом.</a:t>
            </a:r>
          </a:p>
          <a:p>
            <a:pPr marL="457200" lvl="1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Создать макет сайта.</a:t>
            </a:r>
          </a:p>
          <a:p>
            <a:pPr marL="457200" lvl="1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Приступить к выполнению работы.</a:t>
            </a:r>
          </a:p>
          <a:p>
            <a:pPr marL="800100" lvl="1" indent="-342900">
              <a:buAutoNum type="arabicParenR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56049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172B414-7301-46B7-8C05-86D1C6CD9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431" y="1590261"/>
            <a:ext cx="8596668" cy="51667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выполнения работы из всего многообразия конструкторов, предложенных в сети Интернет, мной был выбран именно тот, который позволил справиться с поставленной задачей.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Создав не просто сайт, а сайт-викторину, посетитель сайта может быть не только       взрослый человек, но и ребёнок. Подобный формат сайта, с моей точки зрения,  привлекает гораздо большую аудиторию.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Сайт-викторина разработан перед началом курортного сезона в нашем регионе, поэтому туристам, планирующим посетить Крым, будет интересно.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затрачивая на разработку подобной викторины время, можно с легкостью менять темы и контент сайта.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517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526F8F9-6CA4-4C66-B63D-907CECCAF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798" y="1804947"/>
            <a:ext cx="8596668" cy="452429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Результаты проделанной работы подтвердили мою гипотезу: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абсолютно реально с помощью конструктора создать свой сайт, не затрачивая много времени и не обладая специфическими знаниями в данной предметной сфере.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Необходимо только сделать правильный выбор при поиске конструктора и Интернет ресурса, и определиться с темой конечного продукта, которая будет актуальна и перспективна.</a:t>
            </a:r>
          </a:p>
        </p:txBody>
      </p:sp>
    </p:spTree>
    <p:extLst>
      <p:ext uri="{BB962C8B-B14F-4D97-AF65-F5344CB8AC3E}">
        <p14:creationId xmlns:p14="http://schemas.microsoft.com/office/powerpoint/2010/main" val="1257897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90BF1A-26A2-4BB4-9B8A-4D93DD4F6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368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ресурсы: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11D3BBE-4111-42FA-A1C1-3A8E0C62A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92410"/>
            <a:ext cx="8596668" cy="4474955"/>
          </a:xfrm>
        </p:spPr>
        <p:txBody>
          <a:bodyPr/>
          <a:lstStyle/>
          <a:p>
            <a:pPr marL="0" indent="0">
              <a:buNone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inVisionStudio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(официальный сайт):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https://www.invisionapp.com/studio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Флора Крыма: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https://ru.wikipedia.org/wiki/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Флора_Крыма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Фауна Крыма: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https://ru.wikipedia.org/wiki/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Фауна_Крыма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Крыма: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https://www.tourister.ru/world/europe/russia/region/krym/placeofinterest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72922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136</TotalTime>
  <Words>70</Words>
  <Application>Microsoft Office PowerPoint</Application>
  <PresentationFormat>Произвольный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Тема: Создание сайта с помощью конструктора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Создание сайтов с помощью конструкторов</dc:title>
  <dc:creator>User</dc:creator>
  <cp:lastModifiedBy>ТРОСТЯНЧУК</cp:lastModifiedBy>
  <cp:revision>17</cp:revision>
  <dcterms:created xsi:type="dcterms:W3CDTF">2020-05-11T13:32:37Z</dcterms:created>
  <dcterms:modified xsi:type="dcterms:W3CDTF">2021-04-13T19:26:44Z</dcterms:modified>
</cp:coreProperties>
</file>