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5" r:id="rId7"/>
    <p:sldId id="260" r:id="rId8"/>
    <p:sldId id="268" r:id="rId9"/>
    <p:sldId id="261" r:id="rId10"/>
    <p:sldId id="267" r:id="rId11"/>
    <p:sldId id="262" r:id="rId12"/>
    <p:sldId id="264" r:id="rId13"/>
    <p:sldId id="263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348880"/>
            <a:ext cx="8132440" cy="158417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«Страна эмоций»</a:t>
            </a:r>
          </a:p>
        </p:txBody>
      </p:sp>
    </p:spTree>
    <p:extLst>
      <p:ext uri="{BB962C8B-B14F-4D97-AF65-F5344CB8AC3E}">
        <p14:creationId xmlns:p14="http://schemas.microsoft.com/office/powerpoint/2010/main" val="185940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get-zen_doc/1862846/pub_5d20bc83cd448500b8055e7e_5d20bd32fe516300ade0b74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62000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19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t.depositphotos.com/1967477/3388/v/950/depositphotos_33880669-stock-illustration-cute-gir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50870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Дмитрий\Desktop\удивление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6200" y="692696"/>
            <a:ext cx="4737659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48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syl.ru/misc/i/ni/7/9/9/0/5/i/799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699457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86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etsystatic.com/10775770/r/il/f4cfcb/859857221/il_570xN.859857221_58x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168352" cy="487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Дмитрий\Desktop\радост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67976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93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9" descr="Картинка 7 из 308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248472" cy="620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0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Карта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4184" y="553053"/>
            <a:ext cx="2688794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Дмитрий\Desktop\злост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2696"/>
            <a:ext cx="2160240" cy="305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митрий\Desktop\обид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31171"/>
            <a:ext cx="2520280" cy="233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митрий\Desktop\страх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55186"/>
            <a:ext cx="2462046" cy="228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Дмитрий\Desktop\удивление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437112"/>
            <a:ext cx="2304256" cy="213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Дмитрий\Desktop\радость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064" y="4128033"/>
            <a:ext cx="2736336" cy="253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6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ignette.wikia.nocookie.net/p__/images/d/d6/Anger_Disney_Infinity.png/revision/latest?cb=20151001195216&amp;path-prefix=protagon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89" y="1620791"/>
            <a:ext cx="3693619" cy="437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Дмитрий\Desktop\злост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32656"/>
            <a:ext cx="4464496" cy="631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45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zen_doc/52326/pub_5d81014fec575b00ac333bc5_5d88f21af73d9d00ae8e55a9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59766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56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urepng.com/public/uploads/large/purepng.com-dwarfdwarfelfmidgetelfin-170152777388751lbu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46459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Дмитрий\Desktop\обид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5036842" cy="546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20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1" descr="Картинка 70 из 146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4392488" cy="6601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12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9a68eb3a3a9b52909f7864e22e962f99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013795" cy="471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76672"/>
            <a:ext cx="522850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79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ics.ru/wp-content/uploads/shutterstock_89664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9968" y="620688"/>
            <a:ext cx="634267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82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slovnet.ru/wp-content/uploads/2018/10/8-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398644"/>
            <a:ext cx="2685036" cy="465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Дмитрий\Desktop\страх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16632"/>
            <a:ext cx="5040560" cy="646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92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«Страна эмоций»</vt:lpstr>
      <vt:lpstr>Карта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6</cp:revision>
  <dcterms:created xsi:type="dcterms:W3CDTF">2019-11-12T10:16:38Z</dcterms:created>
  <dcterms:modified xsi:type="dcterms:W3CDTF">2021-04-13T19:18:51Z</dcterms:modified>
</cp:coreProperties>
</file>