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91" r:id="rId1"/>
  </p:sldMasterIdLst>
  <p:sldIdLst>
    <p:sldId id="262" r:id="rId2"/>
    <p:sldId id="259" r:id="rId3"/>
    <p:sldId id="263" r:id="rId4"/>
    <p:sldId id="271" r:id="rId5"/>
    <p:sldId id="261" r:id="rId6"/>
    <p:sldId id="258" r:id="rId7"/>
    <p:sldId id="265" r:id="rId8"/>
    <p:sldId id="266" r:id="rId9"/>
    <p:sldId id="269" r:id="rId10"/>
    <p:sldId id="267" r:id="rId11"/>
    <p:sldId id="260" r:id="rId12"/>
    <p:sldId id="268" r:id="rId13"/>
    <p:sldId id="264" r:id="rId14"/>
    <p:sldId id="270" r:id="rId15"/>
    <p:sldId id="276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8" autoAdjust="0"/>
    <p:restoredTop sz="94660"/>
  </p:normalViewPr>
  <p:slideViewPr>
    <p:cSldViewPr snapToGrid="0">
      <p:cViewPr varScale="1">
        <p:scale>
          <a:sx n="70" d="100"/>
          <a:sy n="70" d="100"/>
        </p:scale>
        <p:origin x="40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541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822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89277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639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9616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80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5436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46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378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5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830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602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13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361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735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433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068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  <p:sldLayoutId id="2147484003" r:id="rId12"/>
    <p:sldLayoutId id="2147484004" r:id="rId13"/>
    <p:sldLayoutId id="2147484005" r:id="rId14"/>
    <p:sldLayoutId id="2147484006" r:id="rId15"/>
    <p:sldLayoutId id="214748400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76"/>
            <a:ext cx="10515600" cy="65036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42416" y="1512247"/>
            <a:ext cx="840333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Викторина </a:t>
            </a:r>
            <a:endParaRPr lang="ru-RU" sz="80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istral" panose="03090702030407020403" pitchFamily="66" charset="0"/>
            </a:endParaRPr>
          </a:p>
          <a:p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ко </a:t>
            </a:r>
            <a:r>
              <a:rPr lang="ru-RU" sz="8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дню </a:t>
            </a:r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космонавтики</a:t>
            </a:r>
          </a:p>
          <a:p>
            <a:pPr algn="ct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>5-6 класс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</a:br>
            <a: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istral" panose="03090702030407020403" pitchFamily="66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447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0060" y="-151715"/>
            <a:ext cx="989838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5400" b="1" i="1" dirty="0" smtClean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6000" b="1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 называется галактика , </a:t>
            </a:r>
            <a:r>
              <a:rPr lang="ru-RU" sz="60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в которой мы живем?</a:t>
            </a:r>
          </a:p>
          <a:p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Млечный путь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72" y="3449270"/>
            <a:ext cx="4163378" cy="32144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820" y="1698694"/>
            <a:ext cx="3652837" cy="46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71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045" y="162839"/>
            <a:ext cx="9585043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Какие </a:t>
            </a:r>
            <a:r>
              <a:rPr lang="ru-RU" sz="54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планеты вы знаете? </a:t>
            </a:r>
            <a:endParaRPr lang="ru-RU" sz="5400" b="1" i="1" dirty="0" smtClean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Меркурий,</a:t>
            </a: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Венера,</a:t>
            </a: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Земля, Марс</a:t>
            </a: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,</a:t>
            </a: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Юпитер</a:t>
            </a: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,</a:t>
            </a: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Сатурн,</a:t>
            </a: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Уран, Нептун</a:t>
            </a: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.</a:t>
            </a:r>
            <a:endParaRPr lang="ru-RU" sz="5400" b="1" i="1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endParaRPr lang="ru-RU" sz="4000" b="1" i="1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956" y="2800350"/>
            <a:ext cx="7475220" cy="3611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40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890" y="122605"/>
            <a:ext cx="114528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60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Чем отличаются звезды от планет по внешнему виду?</a:t>
            </a:r>
          </a:p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Планеты </a:t>
            </a:r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излучают ровный свет, а звезды </a:t>
            </a:r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мерцают.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20" y="3268980"/>
            <a:ext cx="3931920" cy="33947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3794760"/>
            <a:ext cx="4857750" cy="286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272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260" y="2808505"/>
            <a:ext cx="4880610" cy="39643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025"/>
            <a:ext cx="6652260" cy="396430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17220" y="1997838"/>
            <a:ext cx="1029843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6600" b="1" i="1" dirty="0" smtClean="0">
                <a:solidFill>
                  <a:schemeClr val="accent3"/>
                </a:solidFill>
                <a:latin typeface="Monotype Corsiva" panose="03010101010201010101" pitchFamily="66" charset="0"/>
              </a:rPr>
              <a:t>Что </a:t>
            </a:r>
            <a:r>
              <a:rPr lang="ru-RU" sz="6600" b="1" i="1" dirty="0">
                <a:solidFill>
                  <a:schemeClr val="accent3"/>
                </a:solidFill>
                <a:latin typeface="Monotype Corsiva" panose="03010101010201010101" pitchFamily="66" charset="0"/>
              </a:rPr>
              <a:t>больше по размеру — Вселенная или Галактика?</a:t>
            </a:r>
          </a:p>
          <a:p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6600" b="1" i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Вселенная, Галактики </a:t>
            </a:r>
            <a:r>
              <a:rPr lang="ru-RU" sz="6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-это </a:t>
            </a:r>
            <a:r>
              <a:rPr lang="ru-RU" sz="6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Monotype Corsiva" panose="03010101010201010101" pitchFamily="66" charset="0"/>
              </a:rPr>
              <a:t>ее </a:t>
            </a:r>
            <a:r>
              <a:rPr lang="ru-RU" sz="6600" b="1" i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составные части</a:t>
            </a:r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.</a:t>
            </a:r>
            <a:endParaRPr lang="ru-RU" sz="6600" b="1" i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94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" y="0"/>
            <a:ext cx="1068705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54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 часто во Вселенной рождается новая звезда?</a:t>
            </a:r>
          </a:p>
          <a:p>
            <a:r>
              <a:rPr lang="ru-RU" sz="54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   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                        </a:t>
            </a:r>
            <a:r>
              <a:rPr lang="ru-RU" sz="5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Раз в 20 дней.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70" y="2585324"/>
            <a:ext cx="7715250" cy="415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67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51932"/>
            <a:ext cx="14218691" cy="7548649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Mistral" panose="03090702030407020403" pitchFamily="66" charset="0"/>
              </a:rPr>
              <a:t/>
            </a:r>
            <a:br>
              <a:rPr lang="ru-RU" sz="9600" dirty="0" smtClean="0">
                <a:latin typeface="Mistral" panose="03090702030407020403" pitchFamily="66" charset="0"/>
              </a:rPr>
            </a:br>
            <a:r>
              <a:rPr lang="ru-RU" sz="9600" dirty="0" smtClean="0">
                <a:latin typeface="Mistral" panose="03090702030407020403" pitchFamily="66" charset="0"/>
              </a:rPr>
              <a:t>Проверь себя</a:t>
            </a:r>
            <a:endParaRPr lang="ru-RU" sz="9600" dirty="0">
              <a:latin typeface="Mistral" panose="03090702030407020403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5067" y="364067"/>
            <a:ext cx="4148666" cy="578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85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6384" y="365760"/>
            <a:ext cx="83576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Как называется летательный аппарат, на котором совершаются в настоящее время полеты в космос?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Космический корабль         С) Космическая лодка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B) Космический лайнер     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D) Космический баркас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К какому классу небесных тел относится Солнце?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Планетам         С) Кометам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Звездам                    D) Космическому мусору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Что сказал Гагарин в первую секунду полета?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Поехали!                     С) Наконец-то!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Полетели!                   D) Хочу домой!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97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557" y="0"/>
            <a:ext cx="1115832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4.Название какой планеты в переводе на русский язык означает «страх»?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Венера                                С) Плутон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Марс                                  D) Фобос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Как фамилия космонавта, впервые осуществившего выход в открытый космос в 1965 году?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ru-RU" sz="2800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Армстронг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С) Леонов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Гагарин                                   D) Титов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Как назывался летательный аппарат, который называли «нашим ответом американскому Шаттлу»?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Буран                                   С) Протон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Уран                                      D) Энергия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Сколько звезд в Солнечной системе?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Одна                         С) Три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Две                              D)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Бесконечное множество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29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305" y="547375"/>
            <a:ext cx="108800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Как звали первую женщину-космонавта?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Валентина Терешкова                С)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Елена Серова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ее имя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неизвестно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D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Светлана Савицкая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Какая планета была названа в честь древнего бога войны?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Юпитер                   С) Сатурн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Венера                     D) Марс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 Что в переводе на русский язык означает слово «планета»?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Круглая                                    С) Большая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B) Блуждающая                            D) Космическая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7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3115" y="86547"/>
            <a:ext cx="9533106" cy="685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Ответы: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000" b="1" i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А) Космический корабль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B</a:t>
            </a:r>
            <a:r>
              <a:rPr lang="ru-RU" sz="2000" b="1" i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000" b="1" i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Звезда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А) Поехали!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4.D) Фобос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Леонов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6. А) Буран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7. А) Одна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8. А) Валентина Терешкова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9. D) Марс</a:t>
            </a:r>
          </a:p>
          <a:p>
            <a:pPr>
              <a:spcAft>
                <a:spcPts val="0"/>
              </a:spcAft>
            </a:pPr>
            <a:r>
              <a:rPr lang="ru-RU" sz="20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10. B) Блуждающая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набранных баллов____________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 верный ответ = 1 балл, всего 10 баллов)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10-8 </a:t>
            </a: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баллов - 1 место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7-6 баллов - 2 место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5-4 баллов - 3 место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менее 3 баллов – участник</a:t>
            </a:r>
            <a:endParaRPr lang="ru-RU" sz="2000" b="1" i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8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____________________</a:t>
            </a:r>
            <a:endParaRPr lang="ru-RU" sz="2800" b="1" i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71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032" y="621792"/>
            <a:ext cx="8979407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Какого числа отмечается день 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космонавтики</a:t>
            </a:r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Open Sans"/>
              </a:rPr>
              <a:t>?</a:t>
            </a:r>
            <a:r>
              <a:rPr lang="ru-RU" sz="5400" b="1" dirty="0">
                <a:solidFill>
                  <a:srgbClr val="666666"/>
                </a:solidFill>
                <a:latin typeface="Open Sans"/>
              </a:rPr>
              <a:t> </a:t>
            </a:r>
            <a:endParaRPr lang="en-US" sz="5400" b="1" dirty="0" smtClean="0">
              <a:solidFill>
                <a:srgbClr val="666666"/>
              </a:solidFill>
              <a:latin typeface="Matura MT Script Capitals" panose="03020802060602070202" pitchFamily="66" charset="0"/>
            </a:endParaRPr>
          </a:p>
          <a:p>
            <a:endParaRPr lang="en-US" sz="3200" dirty="0" smtClean="0"/>
          </a:p>
          <a:p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07740" y="1268123"/>
            <a:ext cx="3773790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600" dirty="0" smtClean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12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апреля 1961 год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3360" y="2770632"/>
            <a:ext cx="92335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4400" dirty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Почему </a:t>
            </a:r>
            <a:r>
              <a:rPr lang="ru-RU" sz="48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этот день так назвали</a:t>
            </a:r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?</a:t>
            </a:r>
          </a:p>
          <a:p>
            <a:pPr algn="just"/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В </a:t>
            </a:r>
            <a:r>
              <a:rPr lang="ru-RU" sz="4400" b="1" i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этот день впервые в космос полетел 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человек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ru-RU" sz="4400" b="0" i="0" dirty="0">
              <a:solidFill>
                <a:srgbClr val="666666"/>
              </a:solidFill>
              <a:effectLst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58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745" y="190238"/>
            <a:ext cx="109461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Какие звери летали в космос </a:t>
            </a:r>
            <a:endParaRPr lang="en-US" sz="6000" b="1" dirty="0" smtClean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до </a:t>
            </a: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людей 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и </a:t>
            </a:r>
            <a:r>
              <a:rPr lang="ru-RU" sz="6000" b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благополучно вернулись</a:t>
            </a:r>
            <a:r>
              <a:rPr lang="ru-RU" sz="6000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78808" y="2558534"/>
            <a:ext cx="502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Белка и Стрелка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729" y="3481864"/>
            <a:ext cx="4599432" cy="301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67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7180" y="491490"/>
            <a:ext cx="10767060" cy="13716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</a:rPr>
              <a:t>Как звали первого космонавта?</a:t>
            </a:r>
            <a:endParaRPr lang="ru-RU" sz="5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997374" y="1863090"/>
            <a:ext cx="10386905" cy="62865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</a:rPr>
              <a:t>Юрий Алексеевич Гагарин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610" y="3006090"/>
            <a:ext cx="5246370" cy="3726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602" y="117693"/>
            <a:ext cx="10759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48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Сколько времени Гагарин провел в космосе? </a:t>
            </a:r>
            <a:endParaRPr lang="ru-RU" sz="4800" b="1" i="1" dirty="0" smtClean="0">
              <a:solidFill>
                <a:schemeClr val="accent1">
                  <a:lumMod val="50000"/>
                </a:schemeClr>
              </a:solidFill>
              <a:latin typeface="Monotype Corsiva" panose="03010101010201010101" pitchFamily="66" charset="0"/>
            </a:endParaRPr>
          </a:p>
          <a:p>
            <a:pPr algn="just"/>
            <a:r>
              <a:rPr lang="en-US" sz="48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                                  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108 минут</a:t>
            </a:r>
          </a:p>
        </p:txBody>
      </p:sp>
      <p:pic>
        <p:nvPicPr>
          <p:cNvPr id="1028" name="Picture 4" descr="Тайна гибели Юрия Гагарина не раскрыта до сих п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192" y="1615616"/>
            <a:ext cx="6343214" cy="475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06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8056" y="393192"/>
            <a:ext cx="58430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Юрий Гагарин</a:t>
            </a:r>
          </a:p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12 апреля — день первого полёта человека в космос — стал в нашей стране Днём космонавтики. Совершил этот полёт Юрий Гагарин.</a:t>
            </a:r>
          </a:p>
          <a:p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Гагарин был лётчиком-истребителем в Заполярье, потом его отобрали из сотен других военных лётчиков в отряд космонавтов. Юрий отлично учился и идеально подходил по росту, весу и физической </a:t>
            </a:r>
            <a:r>
              <a:rPr lang="ru-RU" sz="2400" i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подготовке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</a:rPr>
              <a:t>. 12 апреля 1961 года, после знаменитых 108 минут полёта в космосе, Гагарин стал одним из самых известных людей в мире.</a:t>
            </a:r>
            <a:endParaRPr lang="ru-RU" sz="2400" i="1" dirty="0">
              <a:solidFill>
                <a:schemeClr val="accent2">
                  <a:lumMod val="75000"/>
                </a:schemeClr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6560" y="680085"/>
            <a:ext cx="4789169" cy="534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6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456" y="371779"/>
            <a:ext cx="964692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 звали человека, который первый вышел в открытый космос? </a:t>
            </a:r>
          </a:p>
          <a:p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Алексей Архипович </a:t>
            </a: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Леонов. Провёл в открытом космосе 12 минут.</a:t>
            </a:r>
          </a:p>
          <a:p>
            <a:endParaRPr lang="ru-RU" sz="4400" b="1" i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272" y="3050476"/>
            <a:ext cx="3283839" cy="36060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136" y="2958766"/>
            <a:ext cx="4275391" cy="369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2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516" y="199382"/>
            <a:ext cx="106891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44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 звали первую женщину, летавшую в космос</a:t>
            </a:r>
            <a:r>
              <a:rPr lang="ru-RU" sz="4400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23160" y="968823"/>
            <a:ext cx="70225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Валентина Терешкова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569261"/>
            <a:ext cx="5813584" cy="370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11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8650" y="236905"/>
            <a:ext cx="98869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sz="60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Как называется наука, которая изучает Вселенную ?</a:t>
            </a:r>
          </a:p>
          <a:p>
            <a:r>
              <a:rPr lang="ru-RU" sz="60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 </a:t>
            </a:r>
            <a:r>
              <a:rPr lang="ru-RU" sz="6000" b="1" i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Астрономия.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522" y="3680460"/>
            <a:ext cx="3687128" cy="2680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423779"/>
            <a:ext cx="4423410" cy="335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21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218</TotalTime>
  <Words>450</Words>
  <Application>Microsoft Office PowerPoint</Application>
  <PresentationFormat>Широкоэкранный</PresentationFormat>
  <Paragraphs>93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Calibri</vt:lpstr>
      <vt:lpstr>Matura MT Script Capitals</vt:lpstr>
      <vt:lpstr>Mistral</vt:lpstr>
      <vt:lpstr>Monotype Corsiva</vt:lpstr>
      <vt:lpstr>Open Sans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Как звали первого космонавта?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Проверь себя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33</cp:revision>
  <dcterms:created xsi:type="dcterms:W3CDTF">2021-04-02T11:05:32Z</dcterms:created>
  <dcterms:modified xsi:type="dcterms:W3CDTF">2021-04-05T23:59:39Z</dcterms:modified>
</cp:coreProperties>
</file>