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4" d="100"/>
          <a:sy n="124" d="100"/>
        </p:scale>
        <p:origin x="49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B5C320A-F5C8-4FD6-86FF-35D2EBF085B6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ACF5E7-ACB0-497B-A8C6-F2E617B46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53396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5C702C7-E599-40D9-B30E-0392896973B5}" type="datetime1">
              <a:rPr lang="ru-RU" smtClean="0"/>
              <a:t>13.04.2021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  <a:endParaRPr lang="en-US"/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 lang="en-US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A705E3-E620-489D-9973-6221209A4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8183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pPr rtl="0"/>
            <a:fld id="{6506E9A3-1561-45B7-908B-DACC52528ABB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55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215812"/>
      </p:ext>
    </p:extLst>
  </p:cSld>
  <p:clrMapOvr>
    <a:masterClrMapping/>
  </p:clrMapOvr>
  <p:hf sldNum="0"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95206"/>
      </p:ext>
    </p:extLst>
  </p:cSld>
  <p:clrMapOvr>
    <a:masterClrMapping/>
  </p:clrMapOvr>
  <p:hf sldNum="0"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09976040"/>
      </p:ext>
    </p:extLst>
  </p:cSld>
  <p:clrMapOvr>
    <a:masterClrMapping/>
  </p:clrMapOvr>
  <p:hf sldNum="0"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22125"/>
      </p:ext>
    </p:extLst>
  </p:cSld>
  <p:clrMapOvr>
    <a:masterClrMapping/>
  </p:clrMapOvr>
  <p:hf sldNum="0"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55016"/>
      </p:ext>
    </p:extLst>
  </p:cSld>
  <p:clrMapOvr>
    <a:masterClrMapping/>
  </p:clrMapOvr>
  <p:hf sldNum="0"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713155"/>
      </p:ext>
    </p:extLst>
  </p:cSld>
  <p:clrMapOvr>
    <a:masterClrMapping/>
  </p:clrMapOvr>
  <p:hf sldNum="0"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3E92B999-6CB2-48D4-8AF6-3D1A5D13436B}" type="datetime1">
              <a:rPr lang="ru-RU" smtClean="0"/>
              <a:t>13.04.2021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57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B52C98DB-1092-48C4-AD4E-BD3E9D2E2345}" type="datetime1">
              <a:rPr lang="ru-RU" smtClean="0"/>
              <a:t>13.04.2021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6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9C2F20-7994-4D1E-A01C-96ECBA4612EB}" type="datetime1">
              <a:rPr lang="ru-RU" smtClean="0"/>
              <a:t>13.04.2021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73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pPr rtl="0"/>
            <a:fld id="{7B2CE4EA-3B49-4A00-ADF3-7C7272A626C1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345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54671"/>
      </p:ext>
    </p:extLst>
  </p:cSld>
  <p:clrMapOvr>
    <a:masterClrMapping/>
  </p:clrMapOvr>
  <p:hf sldNum="0"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3090412-2DE5-405A-816E-F08FB54EB168}" type="datetime1">
              <a:rPr lang="ru-RU" smtClean="0"/>
              <a:t>13.04.2021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74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4C2D7CB-4DC1-4BB7-BF00-4C36160857E0}" type="datetime1">
              <a:rPr lang="ru-RU" smtClean="0"/>
              <a:t>13.04.2021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294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13.04.2021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4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183FEFD-AB08-4CB5-AE4D-2F6B12D8E3B0}" type="datetime1">
              <a:rPr lang="ru-RU" smtClean="0"/>
              <a:t>13.04.2021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392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BEA1583-5CEF-4E36-A7FC-D34B7E954D76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47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068A786-B8BF-4988-ACBA-DD9B5BC8D522}" type="datetime1">
              <a:rPr lang="ru-RU" smtClean="0"/>
              <a:t>13.04.2021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404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hf sldNum="0" hdr="0" ft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7721" y="551042"/>
            <a:ext cx="7285381" cy="324067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b="1" dirty="0"/>
              <a:t>Войлок. Технология обработки материала</a:t>
            </a:r>
            <a:endParaRPr lang="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441" y="5385876"/>
            <a:ext cx="4775075" cy="1319724"/>
          </a:xfrm>
        </p:spPr>
        <p:txBody>
          <a:bodyPr rtlCol="0">
            <a:normAutofit fontScale="70000" lnSpcReduction="20000"/>
          </a:bodyPr>
          <a:lstStyle/>
          <a:p>
            <a:pPr rtl="0">
              <a:spcAft>
                <a:spcPts val="600"/>
              </a:spcAft>
            </a:pPr>
            <a:r>
              <a:rPr lang="ru-RU" b="1" dirty="0" smtClean="0"/>
              <a:t>Выполнила Сухих Соня 6 в </a:t>
            </a:r>
          </a:p>
          <a:p>
            <a:pPr rtl="0">
              <a:spcAft>
                <a:spcPts val="600"/>
              </a:spcAft>
            </a:pPr>
            <a:r>
              <a:rPr lang="ru-RU" b="1" dirty="0" smtClean="0"/>
              <a:t>Гимназия 631</a:t>
            </a:r>
          </a:p>
          <a:p>
            <a:pPr rtl="0">
              <a:spcAft>
                <a:spcPts val="600"/>
              </a:spcAft>
            </a:pPr>
            <a:r>
              <a:rPr lang="ru-RU" b="1" dirty="0" smtClean="0"/>
              <a:t>Учитель технологии</a:t>
            </a:r>
          </a:p>
          <a:p>
            <a:pPr rtl="0">
              <a:spcAft>
                <a:spcPts val="600"/>
              </a:spcAft>
            </a:pPr>
            <a:r>
              <a:rPr lang="ru-RU" b="1" dirty="0" smtClean="0"/>
              <a:t>Денисова А.Е.</a:t>
            </a:r>
            <a:endParaRPr lang="ru" b="1" dirty="0"/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F37EE5F-06F0-479D-B8BF-B4429F4F5CE2}"/>
              </a:ext>
            </a:extLst>
          </p:cNvPr>
          <p:cNvSpPr txBox="1"/>
          <p:nvPr/>
        </p:nvSpPr>
        <p:spPr>
          <a:xfrm>
            <a:off x="162018" y="1417676"/>
            <a:ext cx="609452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Войлок — древнейший материал с уникальными свойствами. Интересный, довольно универсальный и экологичный, в настоящее время он переживает второе рождение и вновь входит в моду. Войлок – это плотный нетканый материал из натуральной шерсти.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5274EA-A6F1-40D4-9676-76C786BA53B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229" y="430567"/>
            <a:ext cx="5196396" cy="38972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4C11C40-9B9C-4439-8060-0956B422B2C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639" y="3172002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6CB4FBC-1A0F-45E4-A18E-F5CB9376A9F3}"/>
              </a:ext>
            </a:extLst>
          </p:cNvPr>
          <p:cNvSpPr txBox="1"/>
          <p:nvPr/>
        </p:nvSpPr>
        <p:spPr>
          <a:xfrm>
            <a:off x="1480" y="1314647"/>
            <a:ext cx="6094520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Из чего делают войлок:</a:t>
            </a:r>
          </a:p>
          <a:p>
            <a:pPr algn="just"/>
            <a:r>
              <a:rPr lang="ru-RU" dirty="0"/>
              <a:t>Получают его путем валяния (мокрого или сухого), используя особое строение шерстяных волокон. Каждая шерстинка имеет кутикулу – чешуйчатое строение, благодаря которому волокна под действием горячей воды, пара или механических усилий крепко сцепляются друг с другом. </a:t>
            </a:r>
          </a:p>
          <a:p>
            <a:pPr algn="just"/>
            <a:r>
              <a:rPr lang="ru-RU" sz="2400" dirty="0"/>
              <a:t>Это интересно: </a:t>
            </a:r>
          </a:p>
          <a:p>
            <a:pPr algn="just"/>
            <a:r>
              <a:rPr lang="ru-RU" dirty="0"/>
              <a:t>Легенда гласит, что впервые войлок получился в </a:t>
            </a:r>
            <a:r>
              <a:rPr lang="ru-RU" dirty="0" err="1"/>
              <a:t>Ноевом</a:t>
            </a:r>
            <a:r>
              <a:rPr lang="ru-RU" dirty="0"/>
              <a:t> Ковчеге, когда овцы вынуждены были находиться в тесном пространстве. Они топтали свою шерсть в тесноте и в результате получился войлочный ковер.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10053BA-9B01-4025-B01F-363F49C2A2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152" y="206964"/>
            <a:ext cx="4119865" cy="27448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5077166-04B5-4484-ADF6-E98A49059CF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012" y="3199396"/>
            <a:ext cx="4303820" cy="290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1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7436C7C-283F-40CE-8E1E-0BFDBE0A7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060D38F-E364-4ED4-9BF4-D7F00FFBE76A}" type="datetime1">
              <a:rPr lang="ru-RU" smtClean="0"/>
              <a:t>13.04.2021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E720F0B-8A0F-49C0-AF3B-11534FF4D2A8}"/>
              </a:ext>
            </a:extLst>
          </p:cNvPr>
          <p:cNvSpPr txBox="1"/>
          <p:nvPr/>
        </p:nvSpPr>
        <p:spPr>
          <a:xfrm>
            <a:off x="197528" y="1359036"/>
            <a:ext cx="609452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Появился этот уникальный материал в 5-6 веке до н.э., когда одомашнили овец. Шерсть дикой овцы не имеет кутикулы и строение ее таково, что волокна не сцепляются с такой же прочностью между собой, как домашней. Материал применяется очень широко: в автомобилестроении, в мебельном производстве, в строительстве. Из него шьют обувь, верхнюю одежду и головные уборы, ковры, предметы декора и игрушки, а так же сумки и даже бижутерию. Для каждой отрасли тип материала разный.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661C9C4-5A54-471F-AB2A-5B86F51AD7B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6563" y="3236940"/>
            <a:ext cx="5537909" cy="339444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560DFB3-15B0-42B6-9851-8FEB280049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115" y="558183"/>
            <a:ext cx="4208016" cy="23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934783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B8D439B-EFF9-475D-B19C-A9DEB15DCD38}"/>
              </a:ext>
            </a:extLst>
          </p:cNvPr>
          <p:cNvSpPr txBox="1"/>
          <p:nvPr/>
        </p:nvSpPr>
        <p:spPr>
          <a:xfrm>
            <a:off x="256418" y="1413063"/>
            <a:ext cx="6094520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Какой бывает войлок:</a:t>
            </a:r>
          </a:p>
          <a:p>
            <a:pPr algn="just"/>
            <a:r>
              <a:rPr lang="ru-RU" sz="1600" dirty="0"/>
              <a:t>        технический чистошерстяной – для производства используется чистое сырье. Шерсть обрабатывается по способу «мокрого валяния», в которой используются вода и горячий пар. В результате получаются чистошерстяные пластины в рулонах, длина и ширина которых может достигать 20 м и 2 м соответственно. Плотность войлока колеблется в пределах 0,15 и 0,39 г на кв. см, а толщина  – 0,2 до 3 см. </a:t>
            </a:r>
          </a:p>
          <a:p>
            <a:pPr algn="just"/>
            <a:r>
              <a:rPr lang="ru-RU" sz="1600" dirty="0"/>
              <a:t>        </a:t>
            </a:r>
            <a:r>
              <a:rPr lang="ru-RU" sz="1600" dirty="0" err="1"/>
              <a:t>иглопробивное</a:t>
            </a:r>
            <a:r>
              <a:rPr lang="ru-RU" sz="1600" dirty="0"/>
              <a:t> полотно – это альтернатива ватине, применяется, в частности, в мебельном производстве. По составу войлочная ткань этого типа подразделяют на чистошерстяные, шерстяные, полушерстяные и синтетические. Плотность — колеблется в интервале 200 — 1600 г на кв. см, толщина — в пределах 0,1 — 1 см. Материал может быть цветной — до  двадцати различных оттенков.</a:t>
            </a:r>
            <a:endParaRPr lang="ru-RU" dirty="0"/>
          </a:p>
        </p:txBody>
      </p:sp>
      <p:sp>
        <p:nvSpPr>
          <p:cNvPr id="7" name="Блок-схема: узел 6">
            <a:extLst>
              <a:ext uri="{FF2B5EF4-FFF2-40B4-BE49-F238E27FC236}">
                <a16:creationId xmlns:a16="http://schemas.microsoft.com/office/drawing/2014/main" xmlns="" id="{E412E462-1D08-4D30-B181-28FCCDE8DA2E}"/>
              </a:ext>
            </a:extLst>
          </p:cNvPr>
          <p:cNvSpPr/>
          <p:nvPr/>
        </p:nvSpPr>
        <p:spPr>
          <a:xfrm>
            <a:off x="475522" y="1750001"/>
            <a:ext cx="240833" cy="24083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5B2637CB-EFC3-49C8-B5EA-1AEA887658C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43" y="3751357"/>
            <a:ext cx="240833" cy="24083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3F71489-F0E6-4309-9C4E-FEDC267A815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05" y="276295"/>
            <a:ext cx="3913203" cy="256706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3878BE55-5B60-4B08-B02E-21501B27CC6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2598" y="2885716"/>
            <a:ext cx="2910840" cy="182837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DE790424-A615-4224-BFF7-5A61883B876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938" y="4697587"/>
            <a:ext cx="2698517" cy="202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69276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5F858A0-FB3B-4206-882A-2D82B822DB51}"/>
              </a:ext>
            </a:extLst>
          </p:cNvPr>
          <p:cNvSpPr txBox="1"/>
          <p:nvPr/>
        </p:nvSpPr>
        <p:spPr>
          <a:xfrm>
            <a:off x="241917" y="1323526"/>
            <a:ext cx="609452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Полотна из шерсти бывают: </a:t>
            </a:r>
          </a:p>
          <a:p>
            <a:pPr algn="just"/>
            <a:r>
              <a:rPr lang="ru-RU" sz="2000" dirty="0"/>
              <a:t>    </a:t>
            </a:r>
            <a:r>
              <a:rPr lang="ru-RU" sz="1600" dirty="0"/>
              <a:t>обувными (для валяной обуви: подошвенный и туфельный); </a:t>
            </a:r>
          </a:p>
          <a:p>
            <a:pPr algn="just"/>
            <a:r>
              <a:rPr lang="ru-RU" sz="1600" dirty="0"/>
              <a:t>      техническими грубошерстными – применяются для сальников, прокладок, фильтров (масляных, топливных), защищают от трения, в музыкальных инструментах, полировочных кругах, одежде, машинах;</a:t>
            </a:r>
          </a:p>
          <a:p>
            <a:pPr algn="just"/>
            <a:r>
              <a:rPr lang="ru-RU" sz="1600" dirty="0"/>
              <a:t>       потниковыми и </a:t>
            </a:r>
            <a:r>
              <a:rPr lang="ru-RU" sz="1600" dirty="0" err="1"/>
              <a:t>подхомутовыми</a:t>
            </a:r>
            <a:r>
              <a:rPr lang="ru-RU" sz="1600" dirty="0"/>
              <a:t> – используются в </a:t>
            </a:r>
            <a:r>
              <a:rPr lang="ru-RU" sz="1600" dirty="0" err="1"/>
              <a:t>шорно</a:t>
            </a:r>
            <a:r>
              <a:rPr lang="ru-RU" sz="1600" dirty="0"/>
              <a:t> – седельных изделиях;</a:t>
            </a:r>
          </a:p>
          <a:p>
            <a:pPr algn="just"/>
            <a:r>
              <a:rPr lang="ru-RU" sz="1600" dirty="0"/>
              <a:t>        юрточными – для изготовления юрт;</a:t>
            </a:r>
          </a:p>
          <a:p>
            <a:pPr algn="just"/>
            <a:r>
              <a:rPr lang="ru-RU" sz="1600" dirty="0"/>
              <a:t>        строительными – используются в качестве утеплителя и звукоизоляционного материала, а также в качестве подложки для линолеума.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137E783-24AB-4AED-806D-1DE8B90C6A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76" y="3798851"/>
            <a:ext cx="475529" cy="47857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942243F2-FB17-4411-8A39-7EB7300597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9" y="3624856"/>
            <a:ext cx="326089" cy="32817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4C26C5D-D910-48CA-A499-9B941281ED6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86" y="3102822"/>
            <a:ext cx="386753" cy="3892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36C666EB-1D0C-4101-ADB6-7BEAE7D6AE5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86" y="2183858"/>
            <a:ext cx="344010" cy="34621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4B3A994E-BD75-482F-8945-48F1059622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603" y="1619674"/>
            <a:ext cx="387492" cy="38997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707DA58-BCAB-4609-9693-A2C0C73AE5F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368" y="237429"/>
            <a:ext cx="2595239" cy="19464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13690FD2-E9F0-4DD0-A202-402CBF724B6E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999" y="762244"/>
            <a:ext cx="2527314" cy="142161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B2A01C3-DBE5-4031-893C-94C2EF169E3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5082" y="2439993"/>
            <a:ext cx="4961118" cy="236972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9DC3D496-DF4C-432F-B783-BD15282B404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8298" y="4496486"/>
            <a:ext cx="2910840" cy="207597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949645CA-07DE-4E13-9B03-CD97E7D7B3E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086" y="4739846"/>
            <a:ext cx="2602247" cy="195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1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C1951C12-6C93-441A-B167-D2AC62771D96}"/>
              </a:ext>
            </a:extLst>
          </p:cNvPr>
          <p:cNvSpPr txBox="1"/>
          <p:nvPr/>
        </p:nvSpPr>
        <p:spPr>
          <a:xfrm>
            <a:off x="277427" y="1582340"/>
            <a:ext cx="6094520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Отдельно отметим такую ткань, как фетр и  из чего его делают, а также материал </a:t>
            </a:r>
            <a:r>
              <a:rPr lang="ru-RU" sz="1600" dirty="0" err="1"/>
              <a:t>термовойлок</a:t>
            </a:r>
            <a:r>
              <a:rPr lang="ru-RU" sz="1600" dirty="0"/>
              <a:t> (прессованный войлок ). Так вот,</a:t>
            </a:r>
          </a:p>
          <a:p>
            <a:pPr algn="just"/>
            <a:r>
              <a:rPr lang="ru-RU" sz="1600" dirty="0"/>
              <a:t> </a:t>
            </a:r>
            <a:r>
              <a:rPr lang="ru-RU" sz="2000" dirty="0"/>
              <a:t>фетр </a:t>
            </a:r>
            <a:r>
              <a:rPr lang="ru-RU" sz="1600" dirty="0"/>
              <a:t>– войлок из пуха кроликов и коз, применяется для изготовления верхней одежды, головных уборов, сумок и предметов декора.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err="1"/>
              <a:t>термовойлок</a:t>
            </a:r>
            <a:r>
              <a:rPr lang="ru-RU" sz="2000" dirty="0"/>
              <a:t>  </a:t>
            </a:r>
            <a:r>
              <a:rPr lang="ru-RU" sz="1600" dirty="0"/>
              <a:t>— это нетканый материал, который используют, в том числе для изготовления матрасов. 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8AB2DAD-2E25-42F8-AA0C-E9B9899987E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318" y="237287"/>
            <a:ext cx="2437660" cy="24376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AF5DCEF-CA7B-48E6-81BE-2AC00A6D54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128" y="2759697"/>
            <a:ext cx="4353295" cy="351190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2599879-2188-4924-8044-48061A45B9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064" y="3853373"/>
            <a:ext cx="4029883" cy="268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844429"/>
      </p:ext>
    </p:extLst>
  </p:cSld>
  <p:clrMapOvr>
    <a:masterClrMapping/>
  </p:clrMapOvr>
  <p:transition spd="slow">
    <p:comb/>
  </p:transition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77</TotalTime>
  <Words>514</Words>
  <Application>Microsoft Office PowerPoint</Application>
  <PresentationFormat>Произвольный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След самолета</vt:lpstr>
      <vt:lpstr>Войлок. Технология обработки материала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войлок</dc:title>
  <dc:creator>Mariia Sukhikh</dc:creator>
  <cp:lastModifiedBy>учительский 1</cp:lastModifiedBy>
  <cp:revision>10</cp:revision>
  <dcterms:created xsi:type="dcterms:W3CDTF">2020-11-29T13:06:36Z</dcterms:created>
  <dcterms:modified xsi:type="dcterms:W3CDTF">2021-04-13T08:05:52Z</dcterms:modified>
</cp:coreProperties>
</file>