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6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95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14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97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7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30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1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2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94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05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9A86C-10E6-4CB3-B55B-7A3821827031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DD202-8851-4404-B4EE-A2BE2AB6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04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16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rgbClr val="FF0000"/>
                </a:solidFill>
              </a:rPr>
              <a:t>Советы психолога</a:t>
            </a:r>
            <a:br>
              <a:rPr lang="ru-RU" sz="3600" u="sng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обязательно нужно делать вместе с ребенком, чтобы воспоминания о детстве были яркими и счастливыми: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604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 Пускать солнечные зайчики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Наблюдать, как прорастают семена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Смотреть на звезды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4. Вырезать гирлянды бумажных человечков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5.  Показывать театр теней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060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6. Устроить жилище в коробке от холодильника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7. Плести венки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8. Сделать брызгалки из бутылок и устроить сражение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9. Слушать пение птиц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10. Пускать щепки по течению, рыть каналы и делать запруды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376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11. Построить шалаш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12. Трясти ветку дерева, когда ребенок стоит под ней и устраивать листопад (снегопад, дождик)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13. Наблюдать восход и закат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14. Любоваться лунной дорожкой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15. Смотреть на облака и придумывать, на что они похожи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5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16. Светить в темноте фонариком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17. Сходить на рыбалку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18. Кормить птиц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19. Делать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секретики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20. Строить дом из мебели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14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21. Сидеть у костра. Жарить хлеб на прутике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22. Запускать воздушного змея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23. Построить замок из песка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24. Сидеть в темноте, при свечах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25. Прыгнуть в центр лужи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33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65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26. Дуть на пушинку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27. Пускать мыльные пузыри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28. Залезть на дерево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29. Говорить о мечтах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80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40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Советы психолога  Что обязательно нужно делать вместе с ребенком, чтобы воспоминания о детстве были яркими и счастливыми:</vt:lpstr>
      <vt:lpstr>1. Пускать солнечные зайчики 2. Наблюдать, как прорастают семена 3. Смотреть на звезды 4. Вырезать гирлянды бумажных человечков 5.  Показывать театр теней </vt:lpstr>
      <vt:lpstr>6. Устроить жилище в коробке от холодильника 7. Плести венки 8. Сделать брызгалки из бутылок и устроить сражение 9. Слушать пение птиц 10. Пускать щепки по течению, рыть каналы и делать запруды </vt:lpstr>
      <vt:lpstr> 11. Построить шалаш 12. Трясти ветку дерева, когда ребенок стоит под ней и устраивать листопад (снегопад, дождик) 13. Наблюдать восход и закат 14. Любоваться лунной дорожкой 15. Смотреть на облака и придумывать, на что они похожи </vt:lpstr>
      <vt:lpstr>16. Светить в темноте фонариком 17. Сходить на рыбалку 18. Кормить птиц 19. Делать секретики 20. Строить дом из мебели </vt:lpstr>
      <vt:lpstr>21. Сидеть у костра. Жарить хлеб на прутике 22. Запускать воздушного змея 23. Построить замок из песка  24. Сидеть в темноте, при свечах 25. Прыгнуть в центр лужи </vt:lpstr>
      <vt:lpstr>26. Дуть на пушинку 27. Пускать мыльные пузыри 28. Залезть на дерево 29. Говорить о мечтах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2021-04-08T07:30:31Z</dcterms:created>
  <dcterms:modified xsi:type="dcterms:W3CDTF">2021-04-08T07:43:09Z</dcterms:modified>
</cp:coreProperties>
</file>