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-387424"/>
            <a:ext cx="6400800" cy="230425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9 </a:t>
            </a:r>
            <a:r>
              <a:rPr lang="ru-RU" dirty="0"/>
              <a:t>февраля 1938, Москва — 2 августа 1995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5293" y="-38681"/>
            <a:ext cx="7772400" cy="1470025"/>
          </a:xfrm>
        </p:spPr>
        <p:txBody>
          <a:bodyPr/>
          <a:lstStyle/>
          <a:p>
            <a:r>
              <a:rPr lang="ru-RU" dirty="0" smtClean="0"/>
              <a:t>Юрий Иосифович Коваль</a:t>
            </a:r>
            <a:endParaRPr lang="ru-RU" dirty="0"/>
          </a:p>
        </p:txBody>
      </p:sp>
      <p:pic>
        <p:nvPicPr>
          <p:cNvPr id="1026" name="Picture 2" descr="Коваль, Юрий Иосифович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788" y="1916832"/>
            <a:ext cx="3672408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79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На полу сидела мышь.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Вдруг вбегает грозный муж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И, схватив огромный нож,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К мыши он ползёт, как уж.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954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8641"/>
            <a:ext cx="8229600" cy="2232248"/>
          </a:xfrm>
        </p:spPr>
        <p:txBody>
          <a:bodyPr>
            <a:normAutofit/>
          </a:bodyPr>
          <a:lstStyle/>
          <a:p>
            <a:r>
              <a:rPr lang="ru-RU" sz="2400" dirty="0"/>
              <a:t>В 1963 году Коваль снялся в небольшом эпизоде в художественном фильме Теодора Вульфовича «Улица Ньютона, дом 1» по пьесе Эдварда Радзинского — в фильме они с Юлием Кимом поют под гитару на молодёжной </a:t>
            </a:r>
            <a:r>
              <a:rPr lang="ru-RU" sz="2400" dirty="0" smtClean="0"/>
              <a:t>вечеринке.</a:t>
            </a:r>
          </a:p>
          <a:p>
            <a:endParaRPr lang="ru-RU" sz="2400" dirty="0"/>
          </a:p>
        </p:txBody>
      </p:sp>
      <p:pic>
        <p:nvPicPr>
          <p:cNvPr id="6146" name="Picture 2" descr="Юрий Коваль и Юлий Ким в фильме ''Улица Ньютона, дом 1'' 1963 - YouTu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492896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0296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7"/>
            <a:ext cx="8229600" cy="2160240"/>
          </a:xfrm>
        </p:spPr>
        <p:txBody>
          <a:bodyPr>
            <a:normAutofit/>
          </a:bodyPr>
          <a:lstStyle/>
          <a:p>
            <a:r>
              <a:rPr lang="ru-RU" sz="2400" dirty="0"/>
              <a:t>В эти годы опубликованы первые детские книжки стихов Коваля. В 1964 году вышел небольшой сборник стихов «Что я знаю», в котором были представлены два стихотворения Коваля </a:t>
            </a:r>
            <a:r>
              <a:rPr lang="ru-RU" sz="2400" dirty="0" smtClean="0"/>
              <a:t>(«Метели</a:t>
            </a:r>
            <a:r>
              <a:rPr lang="ru-RU" sz="2400" dirty="0"/>
              <a:t>» и «</a:t>
            </a:r>
            <a:r>
              <a:rPr lang="ru-RU" sz="2400" dirty="0" smtClean="0"/>
              <a:t>Дождик</a:t>
            </a:r>
            <a:r>
              <a:rPr lang="ru-RU" sz="2400" dirty="0"/>
              <a:t>»)</a:t>
            </a:r>
            <a:endParaRPr lang="ru-RU" sz="2400" dirty="0"/>
          </a:p>
        </p:txBody>
      </p:sp>
      <p:pic>
        <p:nvPicPr>
          <p:cNvPr id="7170" name="Picture 2" descr="Любить – смеясь и плача, живя и умирая (о творчестве Юрия Коваля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564904"/>
            <a:ext cx="5767499" cy="2970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24480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9"/>
            <a:ext cx="8229600" cy="1584176"/>
          </a:xfrm>
        </p:spPr>
        <p:txBody>
          <a:bodyPr/>
          <a:lstStyle/>
          <a:p>
            <a:r>
              <a:rPr lang="ru-RU" sz="2000" b="1" i="1" dirty="0"/>
              <a:t>До 1966 года Юрий Коваль работал преподавателем русского языка и литературы в школе рабочей молодёжи № 114. Затем он поступил на работу в журнал «Детская литература», однако через полгода был уволен.</a:t>
            </a:r>
            <a:r>
              <a:rPr lang="ru-RU" dirty="0"/>
              <a:t> </a:t>
            </a:r>
            <a:endParaRPr lang="ru-RU" dirty="0"/>
          </a:p>
        </p:txBody>
      </p:sp>
      <p:pic>
        <p:nvPicPr>
          <p:cNvPr id="8194" name="Picture 2" descr="Детская литература. 1966. № 12: литературно-кри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340768"/>
            <a:ext cx="3960440" cy="527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5482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32656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/>
              <a:t>В 1968 году Коваль получил от журнала «</a:t>
            </a:r>
            <a:r>
              <a:rPr lang="ru-RU" dirty="0" err="1"/>
              <a:t>Мурзилка</a:t>
            </a:r>
            <a:r>
              <a:rPr lang="ru-RU" dirty="0"/>
              <a:t>» командировку к пограничникам, впечатления от которой легли в основу повести «Алый» и рассказов «Козырёк», «Особое задание», «Елец» и «Белая лошадь». Как вспоминал сам писатель, во время написания «Алого» он «поймал прозу за хвост»: «Я наконец написал такую вещь, когда я определился и можно было сказать — это написал писатель Коваль».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0763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dirty="0"/>
              <a:t>Следующей удачей стал сборник рассказов «Чистый Дор» (1970 год), посвящённый жизни одноимённой вологодской деревни. Коваль любил эти места и часто бывал там, в том числе в окрестностях известного монастыря в Ферапонтово и на Цыпиной горе.</a:t>
            </a:r>
            <a:endParaRPr lang="ru-RU" sz="2400" dirty="0"/>
          </a:p>
        </p:txBody>
      </p:sp>
      <p:pic>
        <p:nvPicPr>
          <p:cNvPr id="9218" name="Picture 2" descr="Ю. Коваль «Чистый дор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936" y="2348880"/>
            <a:ext cx="2769096" cy="4264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8474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/>
          <a:lstStyle/>
          <a:p>
            <a:r>
              <a:rPr lang="ru-RU" dirty="0"/>
              <a:t>В 1971 году повесть была удостоена третьей премии на Всесоюзном конкурсе на лучшую детскую книгу.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38510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dirty="0"/>
              <a:t>Позже Коваль написал продолжение приключений Васи </a:t>
            </a:r>
            <a:r>
              <a:rPr lang="ru-RU" sz="2400" dirty="0" err="1"/>
              <a:t>Куролесова</a:t>
            </a:r>
            <a:r>
              <a:rPr lang="ru-RU" sz="2400" dirty="0"/>
              <a:t> — повести «Пять похищенных монахов» (1977 год) и «Промах гражданина </a:t>
            </a:r>
            <a:r>
              <a:rPr lang="ru-RU" sz="2400" dirty="0" err="1"/>
              <a:t>Лошакова</a:t>
            </a:r>
            <a:r>
              <a:rPr lang="ru-RU" sz="2400" dirty="0"/>
              <a:t>» (1989), причём по первой из них в 1991 году был снят художественный фильм.</a:t>
            </a:r>
            <a:endParaRPr lang="ru-RU" sz="2400" dirty="0"/>
          </a:p>
        </p:txBody>
      </p:sp>
      <p:pic>
        <p:nvPicPr>
          <p:cNvPr id="10242" name="Picture 2" descr="Книга: &quot;Друзья-приятели. Приключения Васи Куролесова&quot; - Юрий Коваль. Купить  книгу, читать рецензии | ISBN 978-5-9287-2944-8 | Лабирин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88840"/>
            <a:ext cx="3816424" cy="443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0437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3"/>
            <a:ext cx="8229600" cy="2088232"/>
          </a:xfrm>
        </p:spPr>
        <p:txBody>
          <a:bodyPr>
            <a:normAutofit/>
          </a:bodyPr>
          <a:lstStyle/>
          <a:p>
            <a:r>
              <a:rPr lang="ru-RU" sz="1800" dirty="0"/>
              <a:t>В последние годы жизни Юрий Коваль заканчивает своё главное (и крупнейшее по объёму) произведение — «</a:t>
            </a:r>
            <a:r>
              <a:rPr lang="ru-RU" sz="1800" dirty="0" err="1"/>
              <a:t>Суер-Выер</a:t>
            </a:r>
            <a:r>
              <a:rPr lang="ru-RU" sz="1800" dirty="0"/>
              <a:t>», которое сам он определяет не как роман или повесть, а как «пергамент». В беседе с Ириной </a:t>
            </a:r>
            <a:r>
              <a:rPr lang="ru-RU" sz="1800" dirty="0" err="1"/>
              <a:t>Скуридиной</a:t>
            </a:r>
            <a:r>
              <a:rPr lang="ru-RU" sz="1800" dirty="0"/>
              <a:t> в марте 1995 Коваль говорил о нём так:</a:t>
            </a:r>
          </a:p>
          <a:p>
            <a:r>
              <a:rPr lang="ru-RU" sz="1800" dirty="0"/>
              <a:t>Там написано так… Там написано </a:t>
            </a:r>
            <a:endParaRPr lang="ru-RU" sz="1800" dirty="0" smtClean="0"/>
          </a:p>
          <a:p>
            <a:r>
              <a:rPr lang="ru-RU" sz="1800" dirty="0" smtClean="0"/>
              <a:t>так</a:t>
            </a:r>
            <a:r>
              <a:rPr lang="ru-RU" sz="1800" dirty="0"/>
              <a:t>, что всё. Понимаешь. Всё!..</a:t>
            </a:r>
          </a:p>
          <a:p>
            <a:endParaRPr lang="ru-RU" dirty="0"/>
          </a:p>
        </p:txBody>
      </p:sp>
      <p:pic>
        <p:nvPicPr>
          <p:cNvPr id="11266" name="Picture 2" descr="Суер-Выер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153" y="1628800"/>
            <a:ext cx="3129136" cy="514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1156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После «</a:t>
            </a:r>
            <a:r>
              <a:rPr lang="ru-RU" dirty="0" err="1"/>
              <a:t>Суер-Выера</a:t>
            </a:r>
            <a:r>
              <a:rPr lang="ru-RU" dirty="0"/>
              <a:t>» Юрий Коваль написал несколько сказок («Сказку про Зелёную Лошадь» и др.). Осталась незавершённой история про Вольного Кота под названием «</a:t>
            </a:r>
            <a:r>
              <a:rPr lang="ru-RU" dirty="0" err="1"/>
              <a:t>Куклакэт</a:t>
            </a:r>
            <a:r>
              <a:rPr lang="ru-RU" dirty="0"/>
              <a:t>», с подзаголовком «самый первый черновик сценария и книги». Планировались также воспоминания об Арсении Тарковском, с которым Коваль дружил многие годы.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164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4525963"/>
          </a:xfrm>
        </p:spPr>
        <p:txBody>
          <a:bodyPr/>
          <a:lstStyle/>
          <a:p>
            <a:r>
              <a:rPr lang="ru-RU" dirty="0"/>
              <a:t>9 февраля 1938 года в Москве родился Юрий Иосифович Коваль, отец его служил в уголовном розыске, а мать была врачом психиатром.</a:t>
            </a:r>
            <a:endParaRPr lang="ru-RU" dirty="0"/>
          </a:p>
        </p:txBody>
      </p:sp>
      <p:pic>
        <p:nvPicPr>
          <p:cNvPr id="2050" name="Picture 2" descr="Юрий Коваль — биография писателя | Краткие биограф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132856"/>
            <a:ext cx="272415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7616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5527"/>
            <a:ext cx="8229600" cy="4525963"/>
          </a:xfrm>
        </p:spPr>
        <p:txBody>
          <a:bodyPr/>
          <a:lstStyle/>
          <a:p>
            <a:r>
              <a:rPr lang="ru-RU" dirty="0"/>
              <a:t>Юрий Коваль умер дома в Москве 2 августа 1995 от обширного инфаркта. Он похоронен на Лианозовском кладбище рядом с родителями.</a:t>
            </a:r>
            <a:endParaRPr lang="ru-RU" dirty="0"/>
          </a:p>
        </p:txBody>
      </p:sp>
      <p:sp>
        <p:nvSpPr>
          <p:cNvPr id="4" name="AutoShape 2" descr="Московские могилы. Коваль Ю.И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2" name="Picture 4" descr="Московские могилы. Коваль Ю.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420888"/>
            <a:ext cx="4876800" cy="340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073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9"/>
            <a:ext cx="8229600" cy="2088232"/>
          </a:xfrm>
        </p:spPr>
        <p:txBody>
          <a:bodyPr>
            <a:normAutofit/>
          </a:bodyPr>
          <a:lstStyle/>
          <a:p>
            <a:r>
              <a:rPr lang="ru-RU" sz="2000" dirty="0"/>
              <a:t>Писатель никогда не жаловался на тяжелое детство, пришедшееся на войну, но эвакуация, голод и холод тех лет отозвались в его жизни костным туберкулезом… В его семье не было литераторов, зато со школьным преподавателем </a:t>
            </a:r>
            <a:r>
              <a:rPr lang="ru-RU" sz="2000" dirty="0" smtClean="0"/>
              <a:t>литературы </a:t>
            </a:r>
            <a:r>
              <a:rPr lang="ru-RU" sz="2000" dirty="0"/>
              <a:t>ему несказанно повезло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endParaRPr lang="ru-RU" sz="2000" dirty="0"/>
          </a:p>
        </p:txBody>
      </p:sp>
      <p:pic>
        <p:nvPicPr>
          <p:cNvPr id="3074" name="Picture 2" descr="Программа Вторая мировая война (2019) 1 сезон 3 серия - Воздушные асы войны.  Тотальная война смотреть онлайн в хорошем HD 1080 / 720 качеств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14" y="1628800"/>
            <a:ext cx="8810118" cy="495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969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Владимира Николаевича </a:t>
            </a:r>
            <a:r>
              <a:rPr lang="ru-RU" dirty="0" err="1"/>
              <a:t>Протопопова</a:t>
            </a:r>
            <a:r>
              <a:rPr lang="ru-RU" dirty="0"/>
              <a:t>, описанного им позже в рассказе «От Красных Ворот», никак нельзя было назвать типичным учителем. Он был талантлив и странен во всех своих проявлениях и, может быть, поэтому разглядел в среднем ученике, которого надо было подтянуть по литературе, личность… На всех уроках будущий писатель и его ближайшие друзья писали стихи, а классе в восьмом они даже образовали тайный союз поэтов, чем изрядно взволновали родителей.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199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 1955 году Коваль поступил в Московский государственный педагогический институт им. Ленина, на факультет русского языка и литературы (он закончил этот факультет в 1960 году, когда тот назывался уже историко-филологическим). Среди его друзей по институту — Юрий Визбор, Юлий Ким, Ада Якушева, Пётр Фоменко, Юрий </a:t>
            </a:r>
            <a:r>
              <a:rPr lang="ru-RU" dirty="0" err="1"/>
              <a:t>Ряшенцев</a:t>
            </a:r>
            <a:r>
              <a:rPr lang="ru-RU" dirty="0"/>
              <a:t>. Первые рассказы Коваля «Зайцы» и «Дождь» были опубликованы в институтской газете «Ленинец» в 1956 году, причём за них автору даже была присуждена премия в размере 50 рублей.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909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/>
              <a:t>Годы учения в институте можно смело назвать лицейскими, решающими в формировании будущего писателя.</a:t>
            </a:r>
            <a:endParaRPr lang="ru-RU" sz="2800" dirty="0"/>
          </a:p>
        </p:txBody>
      </p:sp>
      <p:pic>
        <p:nvPicPr>
          <p:cNvPr id="4098" name="Picture 2" descr="Московский педагогический государственный университет — Википед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6160679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028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60648"/>
            <a:ext cx="8229600" cy="4525963"/>
          </a:xfrm>
        </p:spPr>
        <p:txBody>
          <a:bodyPr/>
          <a:lstStyle/>
          <a:p>
            <a:r>
              <a:rPr lang="ru-RU" dirty="0"/>
              <a:t>В институте Коваль получил диплом учителя русского языка, литературы и истории, а также диплом учителя рисования. </a:t>
            </a:r>
            <a:endParaRPr lang="ru-RU" dirty="0"/>
          </a:p>
        </p:txBody>
      </p:sp>
      <p:pic>
        <p:nvPicPr>
          <p:cNvPr id="5122" name="Picture 2" descr="Диплом &quot;Школа года -91&quot; | Администрация Советского района г. Нижнего  Новгоро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16203">
            <a:off x="4820476" y="2295354"/>
            <a:ext cx="3629025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9530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После </a:t>
            </a:r>
            <a:r>
              <a:rPr lang="ru-RU" dirty="0"/>
              <a:t>института Юрий Коваль был послан по распределению в село Емельяново </a:t>
            </a:r>
            <a:r>
              <a:rPr lang="ru-RU" dirty="0" err="1"/>
              <a:t>Лаишевского</a:t>
            </a:r>
            <a:r>
              <a:rPr lang="ru-RU" dirty="0"/>
              <a:t> района Татарской АССР. Там он до 1963 года работал в школе, был преподавателем различных предметов: русского языка и литературы, географии, истории, пения и </a:t>
            </a:r>
            <a:r>
              <a:rPr lang="ru-RU" dirty="0" err="1"/>
              <a:t>др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Начало литературной деятельности</a:t>
            </a:r>
            <a:br>
              <a:rPr lang="ru-RU" b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9917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Тогда же, в начале 1960-х, он стал более активно писать стихи и рассказы, многие из которых, впрочем, так и не были опубликованы. Диктанты для учеников также иногда составлялись в стихотворной форме, наиболее известно следующее четверостишие (на правописание шипящих):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1955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</TotalTime>
  <Words>757</Words>
  <Application>Microsoft Office PowerPoint</Application>
  <PresentationFormat>Экран (4:3)</PresentationFormat>
  <Paragraphs>28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Юрий Иосифович Коваль</vt:lpstr>
      <vt:lpstr>Презентация PowerPoint</vt:lpstr>
      <vt:lpstr>Презентация PowerPoint</vt:lpstr>
      <vt:lpstr>Презентация PowerPoint</vt:lpstr>
      <vt:lpstr>Презентация PowerPoint</vt:lpstr>
      <vt:lpstr>Годы учения в институте можно смело назвать лицейскими, решающими в формировании будущего писателя.</vt:lpstr>
      <vt:lpstr>Презентация PowerPoint</vt:lpstr>
      <vt:lpstr>Начало литературной деятельности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Юрий Иосифович Коваль</dc:title>
  <dc:creator>Учитель</dc:creator>
  <cp:lastModifiedBy>Учитель</cp:lastModifiedBy>
  <cp:revision>3</cp:revision>
  <dcterms:created xsi:type="dcterms:W3CDTF">2021-04-07T03:03:39Z</dcterms:created>
  <dcterms:modified xsi:type="dcterms:W3CDTF">2021-04-07T03:32:48Z</dcterms:modified>
</cp:coreProperties>
</file>