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5E76-79F4-4BE3-A2EC-69F355325D95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4512-EAC5-47A2-8EDB-750AB88F1D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5E76-79F4-4BE3-A2EC-69F355325D95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4512-EAC5-47A2-8EDB-750AB88F1D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5E76-79F4-4BE3-A2EC-69F355325D95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4512-EAC5-47A2-8EDB-750AB88F1D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5E76-79F4-4BE3-A2EC-69F355325D95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4512-EAC5-47A2-8EDB-750AB88F1D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5E76-79F4-4BE3-A2EC-69F355325D95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4512-EAC5-47A2-8EDB-750AB88F1D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5E76-79F4-4BE3-A2EC-69F355325D95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4512-EAC5-47A2-8EDB-750AB88F1D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5E76-79F4-4BE3-A2EC-69F355325D95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4512-EAC5-47A2-8EDB-750AB88F1D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5E76-79F4-4BE3-A2EC-69F355325D95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4512-EAC5-47A2-8EDB-750AB88F1D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5E76-79F4-4BE3-A2EC-69F355325D95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4512-EAC5-47A2-8EDB-750AB88F1D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5E76-79F4-4BE3-A2EC-69F355325D95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4512-EAC5-47A2-8EDB-750AB88F1D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5E76-79F4-4BE3-A2EC-69F355325D95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4512-EAC5-47A2-8EDB-750AB88F1D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85E76-79F4-4BE3-A2EC-69F355325D95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74512-EAC5-47A2-8EDB-750AB88F1DA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752512-6A18-4376-A253-7FA194F8F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rgbClr val="0070C0"/>
                </a:solidFill>
              </a:rPr>
              <a:t>Зимушка –зима  </a:t>
            </a:r>
            <a:r>
              <a:rPr lang="ru-RU" sz="2700" dirty="0">
                <a:solidFill>
                  <a:schemeClr val="accent1">
                    <a:lumMod val="75000"/>
                  </a:schemeClr>
                </a:solidFill>
              </a:rPr>
              <a:t>Подготовил: Усачева. М.В гр№7(ранний возраст)</a:t>
            </a:r>
          </a:p>
        </p:txBody>
      </p:sp>
      <p:pic>
        <p:nvPicPr>
          <p:cNvPr id="1028" name="Picture 4" descr="https://avatars.mds.yandex.net/get-pdb/367895/7c294708-1e07-4232-9755-b63768c0b0b3/s1200">
            <a:extLst>
              <a:ext uri="{FF2B5EF4-FFF2-40B4-BE49-F238E27FC236}">
                <a16:creationId xmlns:a16="http://schemas.microsoft.com/office/drawing/2014/main" id="{71BEFFDE-FFB2-4A1C-BF92-1EBA69EAAB0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45"/>
            <a:ext cx="9144000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764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Дед мороз с подарками</a:t>
            </a:r>
          </a:p>
        </p:txBody>
      </p:sp>
      <p:pic>
        <p:nvPicPr>
          <p:cNvPr id="2050" name="Picture 2" descr="https://i.pinimg.com/736x/b5/f3/1d/b5f31d2e6e00b162f15936613b456203.jpg">
            <a:extLst>
              <a:ext uri="{FF2B5EF4-FFF2-40B4-BE49-F238E27FC236}">
                <a16:creationId xmlns:a16="http://schemas.microsoft.com/office/drawing/2014/main" id="{24E5A1F4-756D-4768-9DBF-B74AF838B50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24744"/>
            <a:ext cx="604867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Белый снег пушистый</a:t>
            </a:r>
          </a:p>
        </p:txBody>
      </p:sp>
      <p:pic>
        <p:nvPicPr>
          <p:cNvPr id="4" name="Содержимое 3" descr="сне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28736"/>
            <a:ext cx="8229600" cy="500066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/>
              <a:t>Зимняя одежда</a:t>
            </a:r>
          </a:p>
        </p:txBody>
      </p:sp>
      <p:pic>
        <p:nvPicPr>
          <p:cNvPr id="4" name="Содержимое 3" descr="зимняя одежд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268760"/>
            <a:ext cx="8501122" cy="547260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Снеговик</a:t>
            </a:r>
          </a:p>
        </p:txBody>
      </p:sp>
      <p:pic>
        <p:nvPicPr>
          <p:cNvPr id="3074" name="Picture 2" descr="http://2liski.detkin-club.ru/images/custom_2/1358544564_zima_586c014e77d4e.jpg">
            <a:extLst>
              <a:ext uri="{FF2B5EF4-FFF2-40B4-BE49-F238E27FC236}">
                <a16:creationId xmlns:a16="http://schemas.microsoft.com/office/drawing/2014/main" id="{2FE184F4-9BB5-4C35-8543-69BDEC31A98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6840760" cy="545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Снежинки</a:t>
            </a:r>
          </a:p>
        </p:txBody>
      </p:sp>
      <p:pic>
        <p:nvPicPr>
          <p:cNvPr id="5" name="Содержимое 3" descr="снежинки.jpg">
            <a:extLst>
              <a:ext uri="{FF2B5EF4-FFF2-40B4-BE49-F238E27FC236}">
                <a16:creationId xmlns:a16="http://schemas.microsoft.com/office/drawing/2014/main" id="{0CFC37A7-90D4-44CE-8B1E-4BDCA80B4A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196752"/>
            <a:ext cx="7272807" cy="525658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Лед</a:t>
            </a:r>
          </a:p>
        </p:txBody>
      </p:sp>
      <p:pic>
        <p:nvPicPr>
          <p:cNvPr id="4" name="Содержимое 3" descr="лед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3" y="1285860"/>
            <a:ext cx="7429553" cy="507209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Дети кормят птичек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1026" name="Picture 2" descr="https://i.mycdn.me/i?r=AyH4iRPQ2q0otWIFepML2LxRuPP1YV9s0D3fLV0n6cp-9w">
            <a:extLst>
              <a:ext uri="{FF2B5EF4-FFF2-40B4-BE49-F238E27FC236}">
                <a16:creationId xmlns:a16="http://schemas.microsoft.com/office/drawing/2014/main" id="{914D2F28-0215-4C0C-9506-DD754A06E8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80319"/>
            <a:ext cx="6552728" cy="5165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Дети катаются на санках</a:t>
            </a:r>
          </a:p>
        </p:txBody>
      </p:sp>
      <p:pic>
        <p:nvPicPr>
          <p:cNvPr id="4" name="Содержимое 3" descr="сан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357298"/>
            <a:ext cx="7715304" cy="492922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363BA7-38FC-474C-A3D3-6B44FD039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Новогодняя елка </a:t>
            </a:r>
          </a:p>
        </p:txBody>
      </p:sp>
      <p:pic>
        <p:nvPicPr>
          <p:cNvPr id="4098" name="Picture 2" descr="https://pandia.ru/text/84/174/images/img1_57.png">
            <a:extLst>
              <a:ext uri="{FF2B5EF4-FFF2-40B4-BE49-F238E27FC236}">
                <a16:creationId xmlns:a16="http://schemas.microsoft.com/office/drawing/2014/main" id="{1BC8074D-4A5F-46F6-88D8-A8BBA4E6C9E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676875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8946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40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Зимушка –зима  Подготовил: Усачева. М.В гр№7(ранний возраст)</vt:lpstr>
      <vt:lpstr>Белый снег пушистый</vt:lpstr>
      <vt:lpstr>Зимняя одежда</vt:lpstr>
      <vt:lpstr>Снеговик</vt:lpstr>
      <vt:lpstr>Снежинки</vt:lpstr>
      <vt:lpstr>Лед</vt:lpstr>
      <vt:lpstr>Дети кормят птичек</vt:lpstr>
      <vt:lpstr>Дети катаются на санках</vt:lpstr>
      <vt:lpstr>Новогодняя елка </vt:lpstr>
      <vt:lpstr> Дед мороз с подарками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ЗИМУШКА - ЗИМА</dc:title>
  <dc:creator>x</dc:creator>
  <cp:lastModifiedBy>Владимир</cp:lastModifiedBy>
  <cp:revision>8</cp:revision>
  <dcterms:created xsi:type="dcterms:W3CDTF">2016-11-16T19:07:46Z</dcterms:created>
  <dcterms:modified xsi:type="dcterms:W3CDTF">2019-12-04T17:10:34Z</dcterms:modified>
</cp:coreProperties>
</file>