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3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46FFD-B1D5-4BBE-80EB-5FC82FB7576F}" type="datetimeFigureOut">
              <a:rPr lang="ru-RU" smtClean="0"/>
              <a:t>28.09.2019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274DA-018D-4C6A-BBA1-FCB47EA062A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46FFD-B1D5-4BBE-80EB-5FC82FB7576F}" type="datetimeFigureOut">
              <a:rPr lang="ru-RU" smtClean="0"/>
              <a:t>28.09.2019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274DA-018D-4C6A-BBA1-FCB47EA062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46FFD-B1D5-4BBE-80EB-5FC82FB7576F}" type="datetimeFigureOut">
              <a:rPr lang="ru-RU" smtClean="0"/>
              <a:t>28.09.2019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274DA-018D-4C6A-BBA1-FCB47EA062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46FFD-B1D5-4BBE-80EB-5FC82FB7576F}" type="datetimeFigureOut">
              <a:rPr lang="ru-RU" smtClean="0"/>
              <a:t>28.09.2019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274DA-018D-4C6A-BBA1-FCB47EA062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46FFD-B1D5-4BBE-80EB-5FC82FB7576F}" type="datetimeFigureOut">
              <a:rPr lang="ru-RU" smtClean="0"/>
              <a:t>28.09.2019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274DA-018D-4C6A-BBA1-FCB47EA062A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46FFD-B1D5-4BBE-80EB-5FC82FB7576F}" type="datetimeFigureOut">
              <a:rPr lang="ru-RU" smtClean="0"/>
              <a:t>28.09.2019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274DA-018D-4C6A-BBA1-FCB47EA062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46FFD-B1D5-4BBE-80EB-5FC82FB7576F}" type="datetimeFigureOut">
              <a:rPr lang="ru-RU" smtClean="0"/>
              <a:t>28.09.2019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274DA-018D-4C6A-BBA1-FCB47EA062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46FFD-B1D5-4BBE-80EB-5FC82FB7576F}" type="datetimeFigureOut">
              <a:rPr lang="ru-RU" smtClean="0"/>
              <a:t>28.09.2019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274DA-018D-4C6A-BBA1-FCB47EA062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46FFD-B1D5-4BBE-80EB-5FC82FB7576F}" type="datetimeFigureOut">
              <a:rPr lang="ru-RU" smtClean="0"/>
              <a:t>28.09.2019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274DA-018D-4C6A-BBA1-FCB47EA062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46FFD-B1D5-4BBE-80EB-5FC82FB7576F}" type="datetimeFigureOut">
              <a:rPr lang="ru-RU" smtClean="0"/>
              <a:t>28.09.2019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274DA-018D-4C6A-BBA1-FCB47EA062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46FFD-B1D5-4BBE-80EB-5FC82FB7576F}" type="datetimeFigureOut">
              <a:rPr lang="ru-RU" smtClean="0"/>
              <a:t>28.09.2019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19274DA-018D-4C6A-BBA1-FCB47EA062A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EA46FFD-B1D5-4BBE-80EB-5FC82FB7576F}" type="datetimeFigureOut">
              <a:rPr lang="ru-RU" smtClean="0"/>
              <a:t>28.09.2019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19274DA-018D-4C6A-BBA1-FCB47EA062AF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1 </a:t>
            </a:r>
            <a:r>
              <a:rPr lang="ru-RU" dirty="0" err="1" smtClean="0">
                <a:solidFill>
                  <a:srgbClr val="002060"/>
                </a:solidFill>
              </a:rPr>
              <a:t>д</a:t>
            </a:r>
            <a:r>
              <a:rPr lang="tt-RU" dirty="0" smtClean="0">
                <a:solidFill>
                  <a:srgbClr val="002060"/>
                </a:solidFill>
              </a:rPr>
              <a:t>ән 100гә кадәрле саннар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3571876"/>
            <a:ext cx="6244988" cy="2071702"/>
          </a:xfrm>
        </p:spPr>
        <p:txBody>
          <a:bodyPr>
            <a:normAutofit/>
          </a:bodyPr>
          <a:lstStyle/>
          <a:p>
            <a:r>
              <a:rPr lang="tt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Заһидулина Альбина Фәнис кызы</a:t>
            </a:r>
            <a:r>
              <a:rPr lang="tt-RU" dirty="0" smtClean="0">
                <a:solidFill>
                  <a:srgbClr val="002060"/>
                </a:solidFill>
              </a:rPr>
              <a:t>, </a:t>
            </a:r>
          </a:p>
          <a:p>
            <a:r>
              <a:rPr lang="tt-RU" dirty="0" smtClean="0">
                <a:solidFill>
                  <a:srgbClr val="002060"/>
                </a:solidFill>
              </a:rPr>
              <a:t>Г.Баруди исемендәге 4нче номерлы </a:t>
            </a:r>
          </a:p>
          <a:p>
            <a:r>
              <a:rPr lang="tt-RU" dirty="0" smtClean="0">
                <a:solidFill>
                  <a:srgbClr val="002060"/>
                </a:solidFill>
              </a:rPr>
              <a:t>Биектау урта гомуми белем бирү </a:t>
            </a:r>
          </a:p>
          <a:p>
            <a:r>
              <a:rPr lang="tt-RU" dirty="0" smtClean="0">
                <a:solidFill>
                  <a:srgbClr val="002060"/>
                </a:solidFill>
              </a:rPr>
              <a:t>мәктәбе укытучысы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572560" cy="5610244"/>
          </a:xfrm>
        </p:spPr>
        <p:txBody>
          <a:bodyPr/>
          <a:lstStyle/>
          <a:p>
            <a:pPr algn="ctr"/>
            <a:r>
              <a:rPr lang="tt-RU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Карточка №2</a:t>
            </a:r>
            <a:endParaRPr lang="ru-RU" sz="28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tt-RU" sz="4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tt-RU" sz="4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Өстәлдә 2 китап.</a:t>
            </a:r>
            <a:endParaRPr lang="ru-RU" sz="42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tt-RU" sz="4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Сыйныфта 2 малай һәм 10 кыз.</a:t>
            </a:r>
            <a:endParaRPr lang="ru-RU" sz="42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tt-RU" sz="4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-Әни миңа 20 дәфтәр алды.</a:t>
            </a:r>
            <a:endParaRPr lang="ru-RU" sz="42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tt-RU" sz="4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-Мин 5 конфет ашадым.</a:t>
            </a:r>
            <a:endParaRPr lang="ru-RU" sz="42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347046"/>
          </a:xfrm>
        </p:spPr>
        <p:txBody>
          <a:bodyPr/>
          <a:lstStyle/>
          <a:p>
            <a:pPr algn="ctr"/>
            <a:r>
              <a:rPr lang="tt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Саннар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171af51c1e8d39d850fa10c172a9a05c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a36e1fc5dd436f0a21251079b6bd90a7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9" y="428604"/>
            <a:ext cx="8358246" cy="5514841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portrait-cute-brunette-girl-reading-book-student-learning-illustration-creative-paper-art-education-concept-portrait-cute-14753720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1935163"/>
            <a:ext cx="6000792" cy="43894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357166"/>
            <a:ext cx="1709760" cy="24622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5400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11</a:t>
            </a:r>
            <a:endParaRPr lang="ru-RU" sz="15400" b="1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43636" y="428604"/>
            <a:ext cx="2182008" cy="24622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1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56</a:t>
            </a:r>
            <a:endParaRPr lang="ru-RU" sz="1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3286124"/>
            <a:ext cx="2052165" cy="24622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15400" b="1" cap="all" spc="0" dirty="0" smtClean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</a:rPr>
              <a:t>32</a:t>
            </a:r>
            <a:endParaRPr lang="ru-RU" sz="15400" b="1" cap="all" spc="0" dirty="0">
              <a:ln w="0"/>
              <a:solidFill>
                <a:srgbClr val="7030A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00760" y="3929066"/>
            <a:ext cx="2281394" cy="24622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15400" b="1" i="1" cap="all" spc="0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20</a:t>
            </a:r>
            <a:endParaRPr lang="ru-RU" sz="15400" b="1" cap="all" spc="0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72746_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0694" y="3714752"/>
            <a:ext cx="2965409" cy="285084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939622"/>
          </a:xfrm>
        </p:spPr>
        <p:txBody>
          <a:bodyPr>
            <a:normAutofit fontScale="90000"/>
          </a:bodyPr>
          <a:lstStyle/>
          <a:p>
            <a:pPr algn="ctr"/>
            <a:r>
              <a:rPr lang="tt-RU" sz="1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tt-RU" sz="12800" i="1" dirty="0" smtClean="0"/>
              <a:t>иксән</a:t>
            </a:r>
            <a:br>
              <a:rPr lang="tt-RU" sz="12800" i="1" dirty="0" smtClean="0"/>
            </a:br>
            <a:r>
              <a:rPr lang="tt-RU" sz="12800" i="1" dirty="0" smtClean="0"/>
              <a:t> </a:t>
            </a:r>
            <a:r>
              <a:rPr lang="tt-RU" sz="1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tt-RU" sz="12800" i="1" dirty="0" smtClean="0"/>
              <a:t>лтмыш</a:t>
            </a:r>
            <a:br>
              <a:rPr lang="tt-RU" sz="12800" i="1" dirty="0" smtClean="0"/>
            </a:br>
            <a:r>
              <a:rPr lang="tt-RU" sz="12800" i="1" dirty="0" smtClean="0"/>
              <a:t> </a:t>
            </a:r>
            <a:r>
              <a:rPr lang="tt-RU" sz="12800" i="1" dirty="0" smtClean="0"/>
              <a:t>у</a:t>
            </a:r>
            <a:r>
              <a:rPr lang="tt-RU" sz="1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439292"/>
          </a:xfrm>
        </p:spPr>
        <p:txBody>
          <a:bodyPr>
            <a:noAutofit/>
          </a:bodyPr>
          <a:lstStyle/>
          <a:p>
            <a:pPr algn="ctr"/>
            <a:r>
              <a:rPr lang="tt-RU" sz="1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САН</a:t>
            </a:r>
            <a:endParaRPr lang="ru-RU" sz="1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1172746_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0694" y="3714752"/>
            <a:ext cx="2965409" cy="285084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86187" y="-142900"/>
            <a:ext cx="5357813" cy="685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401080" cy="5610244"/>
          </a:xfrm>
        </p:spPr>
        <p:txBody>
          <a:bodyPr/>
          <a:lstStyle/>
          <a:p>
            <a:r>
              <a:rPr lang="tt-RU" b="1" i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Карточка №1</a:t>
            </a:r>
            <a:endParaRPr lang="ru-RU" b="1" i="1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tt-RU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tt-RU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Сиңа ничә яшь?                              </a:t>
            </a:r>
            <a:endParaRPr lang="ru-RU" b="1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tt-RU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tt-RU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Син ничәнче мәктәптә укыйсың?</a:t>
            </a:r>
            <a:endParaRPr lang="ru-RU" b="1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tt-RU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t-RU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Син ничәнче сыйныфта укыйсың?  </a:t>
            </a:r>
            <a:endParaRPr lang="ru-RU" b="1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tt-RU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t-RU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Сыйныфта ничә укучы?                 </a:t>
            </a:r>
            <a:endParaRPr lang="ru-RU" b="1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tt-RU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t-RU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Бүген сездә ничә дәрес?</a:t>
            </a:r>
            <a:endParaRPr lang="ru-RU" b="1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401080" cy="5467368"/>
          </a:xfrm>
        </p:spPr>
        <p:txBody>
          <a:bodyPr/>
          <a:lstStyle/>
          <a:p>
            <a:pPr algn="ctr"/>
            <a:r>
              <a:rPr lang="tt-RU" sz="3600" b="1" i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Карточка №1</a:t>
            </a:r>
            <a:endParaRPr lang="ru-RU" sz="3600" b="1" i="1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tt-RU" sz="4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tt-RU" sz="4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Миңа тугыз яшь.</a:t>
            </a:r>
            <a:endParaRPr lang="ru-RU" sz="4000" b="1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tt-RU" sz="4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tt-RU" sz="4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 дүртенче мәктәптә укыйм.</a:t>
            </a:r>
            <a:endParaRPr lang="ru-RU" sz="4000" b="1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tt-RU" sz="4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</a:t>
            </a:r>
            <a:r>
              <a:rPr lang="tt-RU" sz="4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 өченче сыйныфта укыйм.  </a:t>
            </a:r>
            <a:endParaRPr lang="ru-RU" sz="4000" b="1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tt-RU" sz="4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Сыйныфта </a:t>
            </a:r>
            <a:r>
              <a:rPr lang="tt-RU" sz="4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утыз укучы.                 </a:t>
            </a:r>
            <a:endParaRPr lang="ru-RU" sz="4000" b="1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tt-RU" sz="4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Бүген </a:t>
            </a:r>
            <a:r>
              <a:rPr lang="tt-RU" sz="40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бездә биш дәрес</a:t>
            </a:r>
            <a:r>
              <a:rPr lang="tt-RU" sz="36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3600" b="1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85791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tt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Ребус</a:t>
            </a:r>
            <a:endParaRPr lang="ru-RU" sz="40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tt-RU" sz="1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7гән</a:t>
            </a:r>
            <a:r>
              <a:rPr lang="tt-RU" sz="1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tt-RU" sz="1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1лек </a:t>
            </a:r>
            <a:r>
              <a:rPr lang="tt-RU" sz="1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tt-RU" sz="1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100ә</a:t>
            </a:r>
            <a:r>
              <a:rPr lang="tt-RU" sz="1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tt-RU" sz="12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100ек</a:t>
            </a:r>
            <a:r>
              <a:rPr lang="tt-RU" sz="1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t-RU" sz="1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6н   </a:t>
            </a:r>
            <a:r>
              <a:rPr lang="tt-RU" sz="1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к3</a:t>
            </a:r>
            <a:endParaRPr lang="ru-RU" sz="12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34201c9c52044926007318a7673e67a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53913" y="4297156"/>
            <a:ext cx="2190087" cy="256084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038872"/>
          </a:xfrm>
        </p:spPr>
        <p:txBody>
          <a:bodyPr>
            <a:normAutofit/>
          </a:bodyPr>
          <a:lstStyle/>
          <a:p>
            <a:pPr algn="ctr"/>
            <a:r>
              <a:rPr lang="tt-RU" sz="5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Җидегән</a:t>
            </a:r>
          </a:p>
          <a:p>
            <a:pPr algn="ctr"/>
            <a:r>
              <a:rPr lang="tt-RU" sz="5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Берлек</a:t>
            </a:r>
          </a:p>
          <a:p>
            <a:pPr algn="ctr"/>
            <a:r>
              <a:rPr lang="tt-RU" sz="5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Йөзә</a:t>
            </a:r>
          </a:p>
          <a:p>
            <a:pPr algn="ctr"/>
            <a:r>
              <a:rPr lang="tt-RU" sz="5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Йөзек</a:t>
            </a:r>
          </a:p>
          <a:p>
            <a:pPr algn="ctr"/>
            <a:r>
              <a:rPr lang="tt-RU" sz="5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Алтын</a:t>
            </a:r>
          </a:p>
          <a:p>
            <a:pPr algn="ctr"/>
            <a:r>
              <a:rPr lang="tt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Көч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07771" y="1785926"/>
            <a:ext cx="4036229" cy="49291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24558"/>
          </a:xfrm>
        </p:spPr>
        <p:txBody>
          <a:bodyPr/>
          <a:lstStyle/>
          <a:p>
            <a:pPr algn="ctr"/>
            <a:r>
              <a:rPr lang="tt-RU" sz="3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Карточка №2</a:t>
            </a:r>
            <a:endParaRPr lang="ru-RU" sz="36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tt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на столе 2 книги,</a:t>
            </a:r>
            <a:endParaRPr lang="ru-RU" sz="36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tt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-в вашем классе 2 </a:t>
            </a:r>
            <a:r>
              <a:rPr lang="tt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мальчика                </a:t>
            </a:r>
            <a:r>
              <a:rPr lang="tt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10 девочек;</a:t>
            </a:r>
            <a:endParaRPr lang="ru-RU" sz="36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tt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-мама купила тебе </a:t>
            </a:r>
            <a:r>
              <a:rPr lang="tt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                     </a:t>
            </a:r>
            <a:r>
              <a:rPr lang="tt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тетрадей;</a:t>
            </a:r>
            <a:endParaRPr lang="ru-RU" sz="36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tt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-Ты </a:t>
            </a:r>
            <a:r>
              <a:rPr lang="tt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съела 5 конфет.</a:t>
            </a:r>
            <a:endParaRPr lang="ru-RU" sz="36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2">
      <a:dk1>
        <a:sysClr val="windowText" lastClr="000000"/>
      </a:dk1>
      <a:lt1>
        <a:sysClr val="window" lastClr="FFFFFF"/>
      </a:lt1>
      <a:dk2>
        <a:srgbClr val="70C49E"/>
      </a:dk2>
      <a:lt2>
        <a:srgbClr val="70C49E"/>
      </a:lt2>
      <a:accent1>
        <a:srgbClr val="70C49E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74</TotalTime>
  <Words>171</Words>
  <Application>Microsoft Office PowerPoint</Application>
  <PresentationFormat>Экран (4:3)</PresentationFormat>
  <Paragraphs>42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1 дән 100гә кадәрле саннар</vt:lpstr>
      <vt:lpstr>Слайд 2</vt:lpstr>
      <vt:lpstr>Сиксән  Алтмыш  уН </vt:lpstr>
      <vt:lpstr>САН</vt:lpstr>
      <vt:lpstr>Слайд 5</vt:lpstr>
      <vt:lpstr>Слайд 6</vt:lpstr>
      <vt:lpstr>Слайд 7</vt:lpstr>
      <vt:lpstr>Слайд 8</vt:lpstr>
      <vt:lpstr>Слайд 9</vt:lpstr>
      <vt:lpstr>Слайд 10</vt:lpstr>
      <vt:lpstr>Саннар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</dc:creator>
  <cp:lastModifiedBy>т</cp:lastModifiedBy>
  <cp:revision>7</cp:revision>
  <dcterms:created xsi:type="dcterms:W3CDTF">2019-09-28T05:40:11Z</dcterms:created>
  <dcterms:modified xsi:type="dcterms:W3CDTF">2019-09-28T06:54:15Z</dcterms:modified>
</cp:coreProperties>
</file>