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4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FF99CC"/>
    <a:srgbClr val="99CCFF"/>
    <a:srgbClr val="99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6FE98-3458-4FE4-9BF6-2EEEB902269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452D6-A51D-445F-A2B1-B8A5D6F0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6FE98-3458-4FE4-9BF6-2EEEB902269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452D6-A51D-445F-A2B1-B8A5D6F0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6FE98-3458-4FE4-9BF6-2EEEB902269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452D6-A51D-445F-A2B1-B8A5D6F0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6FE98-3458-4FE4-9BF6-2EEEB902269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452D6-A51D-445F-A2B1-B8A5D6F0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6FE98-3458-4FE4-9BF6-2EEEB902269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452D6-A51D-445F-A2B1-B8A5D6F0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6FE98-3458-4FE4-9BF6-2EEEB902269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452D6-A51D-445F-A2B1-B8A5D6F0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6FE98-3458-4FE4-9BF6-2EEEB902269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452D6-A51D-445F-A2B1-B8A5D6F0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6FE98-3458-4FE4-9BF6-2EEEB902269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452D6-A51D-445F-A2B1-B8A5D6F0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6FE98-3458-4FE4-9BF6-2EEEB902269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452D6-A51D-445F-A2B1-B8A5D6F0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6FE98-3458-4FE4-9BF6-2EEEB902269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452D6-A51D-445F-A2B1-B8A5D6F0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6FE98-3458-4FE4-9BF6-2EEEB902269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452D6-A51D-445F-A2B1-B8A5D6F0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6FE98-3458-4FE4-9BF6-2EEEB9022699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452D6-A51D-445F-A2B1-B8A5D6F0C7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84296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 окружающему миру на тему: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«Экономика родного края. </a:t>
            </a:r>
          </a:p>
          <a:p>
            <a:pPr algn="ctr"/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Лысковский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мясокомбинат»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86182" y="5000636"/>
            <a:ext cx="29169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 ученица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класса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Вероника Щукина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it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7000924" cy="41434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929190" y="4714884"/>
            <a:ext cx="37376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Полезны овощи и фрукты,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Известно всем, друзья,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без сосисок и колбаски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Прожить никак нельзя!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Нижегородской области в городе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Лысково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ноябре 1997 года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был основан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Лысковский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мясокомбинат,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который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выпускает мясную продукцию высочайшего качества.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64" y="5429264"/>
            <a:ext cx="8715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Расположен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мясокомбинат 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исторической части г.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Лысково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Нижегородской области, на живописном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берегу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реки Волга, вдали от городской суеты.</a:t>
            </a:r>
          </a:p>
        </p:txBody>
      </p:sp>
      <p:pic>
        <p:nvPicPr>
          <p:cNvPr id="5" name="Рисунок 4" descr="copm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2143116"/>
            <a:ext cx="5972184" cy="27423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Безымяннй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857364"/>
            <a:ext cx="2071702" cy="147199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00042"/>
            <a:ext cx="71574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Ассортимент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«ЛМК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 насчитывает более 50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позиций: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арёно-копчёная колбаса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erv_gost_min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571612"/>
            <a:ext cx="2447940" cy="1627880"/>
          </a:xfrm>
          <a:prstGeom prst="rect">
            <a:avLst/>
          </a:prstGeom>
        </p:spPr>
      </p:pic>
      <p:pic>
        <p:nvPicPr>
          <p:cNvPr id="5" name="Рисунок 4" descr="serv_zer_min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1571612"/>
            <a:ext cx="2500330" cy="1662719"/>
          </a:xfrm>
          <a:prstGeom prst="rect">
            <a:avLst/>
          </a:prstGeom>
        </p:spPr>
      </p:pic>
      <p:pic>
        <p:nvPicPr>
          <p:cNvPr id="6" name="Рисунок 5" descr="IMG_024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4143380"/>
            <a:ext cx="2571768" cy="1710784"/>
          </a:xfrm>
          <a:prstGeom prst="rect">
            <a:avLst/>
          </a:prstGeom>
        </p:spPr>
      </p:pic>
      <p:pic>
        <p:nvPicPr>
          <p:cNvPr id="7" name="Рисунок 6" descr="IMG_025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1802" y="1643050"/>
            <a:ext cx="2357454" cy="1568219"/>
          </a:xfrm>
          <a:prstGeom prst="rect">
            <a:avLst/>
          </a:prstGeom>
        </p:spPr>
      </p:pic>
      <p:pic>
        <p:nvPicPr>
          <p:cNvPr id="8" name="Рисунок 7" descr="IMG_0259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0760" y="4286256"/>
            <a:ext cx="2428892" cy="16157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4348" y="3286124"/>
            <a:ext cx="1137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Сервелат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86446" y="3286124"/>
            <a:ext cx="2187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Сервелат зернистый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5929330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Империал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43636" y="6000768"/>
            <a:ext cx="2111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Салями московская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43240" y="3286124"/>
            <a:ext cx="2187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Сервелат зернистый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Московская мини анонс (1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43240" y="4214818"/>
            <a:ext cx="2572702" cy="171140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143240" y="6000768"/>
            <a:ext cx="1412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Московская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364" y="214290"/>
            <a:ext cx="2664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Варёные колбасы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octor_fix_min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785794"/>
            <a:ext cx="2792152" cy="1857388"/>
          </a:xfrm>
          <a:prstGeom prst="rect">
            <a:avLst/>
          </a:prstGeom>
        </p:spPr>
      </p:pic>
      <p:pic>
        <p:nvPicPr>
          <p:cNvPr id="4" name="Рисунок 3" descr="IMG_023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785794"/>
            <a:ext cx="2835093" cy="1885953"/>
          </a:xfrm>
          <a:prstGeom prst="rect">
            <a:avLst/>
          </a:prstGeom>
        </p:spPr>
      </p:pic>
      <p:pic>
        <p:nvPicPr>
          <p:cNvPr id="5" name="Рисунок 4" descr="К столу анонс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3" y="785794"/>
            <a:ext cx="2744393" cy="1825618"/>
          </a:xfrm>
          <a:prstGeom prst="rect">
            <a:avLst/>
          </a:prstGeom>
        </p:spPr>
      </p:pic>
      <p:pic>
        <p:nvPicPr>
          <p:cNvPr id="6" name="Рисунок 5" descr="Телячья мини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3" y="3929065"/>
            <a:ext cx="2992325" cy="1990547"/>
          </a:xfrm>
          <a:prstGeom prst="rect">
            <a:avLst/>
          </a:prstGeom>
        </p:spPr>
      </p:pic>
      <p:pic>
        <p:nvPicPr>
          <p:cNvPr id="7" name="Рисунок 6" descr="IMG_025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7553" y="3929066"/>
            <a:ext cx="2942483" cy="19573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57554" y="2643182"/>
            <a:ext cx="1822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Любительская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388" y="2571744"/>
            <a:ext cx="10242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столу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58" y="6000768"/>
            <a:ext cx="10565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Телячья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28992" y="6000768"/>
            <a:ext cx="13516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Сливочная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2643182"/>
            <a:ext cx="1441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Докторская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850112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сегодняшний день предприятие производит около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1000 тонн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продукции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месяц.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Продукция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«ЛМК» представлена также во Владимирской, Ивановской, Кировской, Пензенской, Ростовской, Рязанской, Саратовской областях, Марий-Эл, Татарстан, Мордовской, Чувашской Республиках.</a:t>
            </a:r>
          </a:p>
        </p:txBody>
      </p:sp>
      <p:pic>
        <p:nvPicPr>
          <p:cNvPr id="3" name="Рисунок 2" descr="copm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857496"/>
            <a:ext cx="6438913" cy="29566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71678"/>
            <a:ext cx="864399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</a:t>
            </a:r>
          </a:p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159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KompMaster</dc:creator>
  <cp:lastModifiedBy>Admin</cp:lastModifiedBy>
  <cp:revision>13</cp:revision>
  <dcterms:created xsi:type="dcterms:W3CDTF">2017-04-04T10:59:35Z</dcterms:created>
  <dcterms:modified xsi:type="dcterms:W3CDTF">2021-04-12T15:45:58Z</dcterms:modified>
</cp:coreProperties>
</file>