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8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658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8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7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0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67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881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79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1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70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3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4A023-9749-413F-A19E-B150F7E7CF23}" type="datetimeFigureOut">
              <a:rPr lang="ru-RU" smtClean="0"/>
              <a:t>ср 14.04.21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30E1B-9FDE-431E-AFAA-545EF19B0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01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что такое теат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4502" y="152398"/>
            <a:ext cx="9776115" cy="660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10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721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Звукооператор,  режиссёр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 descr="Картинки по запросу что такое  театр режиссёр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494295"/>
            <a:ext cx="6116782" cy="421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Похожее изображение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727" y="1133211"/>
            <a:ext cx="4516582" cy="493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607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245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Гримёр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 descr="Картинки по запросу что такое  театр гримёр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813" y="915888"/>
            <a:ext cx="5585460" cy="45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Похожее изображение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4067" y="1344856"/>
            <a:ext cx="5150006" cy="447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728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4145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Актёры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764" y="916061"/>
            <a:ext cx="10361036" cy="563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594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553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Суфлёр,  </a:t>
            </a:r>
            <a:r>
              <a:rPr lang="ru-RU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дерижёр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 descr="Картинки по запросу что такое  театр суфлёр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127" y="1061537"/>
            <a:ext cx="5811982" cy="457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Похожее изображение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4037" y="1523929"/>
            <a:ext cx="5389418" cy="490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974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98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Антракт, фойе,  буфет.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 descr="Картинки по запросу что такое  театр фойе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56" y="1326067"/>
            <a:ext cx="5514544" cy="476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Похожее изображение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109" y="986631"/>
            <a:ext cx="5922818" cy="5331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3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93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Фойе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Картинки по запросу что такое  театр фой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6370" y="858982"/>
            <a:ext cx="9075594" cy="559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677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77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Аплодисменты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Картинки по запросу что такое  театр аплодисмент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9987" y="872836"/>
            <a:ext cx="8652922" cy="583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88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что такое   театр  эмоции после спектакл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9871" y="232353"/>
            <a:ext cx="8636674" cy="645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Объект 3" descr="Картинки по запросу что такое   театр  эмоции после спектакля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9871" y="0"/>
            <a:ext cx="8636674" cy="645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84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Театральные  афиши</a:t>
            </a:r>
            <a:endParaRPr lang="ru-RU" sz="3200" dirty="0"/>
          </a:p>
        </p:txBody>
      </p:sp>
      <p:pic>
        <p:nvPicPr>
          <p:cNvPr id="5" name="Объект 4" descr="Картинки по запросу что такое  театр  афиши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38200" y="914399"/>
            <a:ext cx="4204855" cy="570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Похожее изображение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829201" y="814244"/>
            <a:ext cx="4171307" cy="580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07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15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Гардероб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 descr="Картинки по запросу что такое  театр гардероб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9180" y="1000555"/>
            <a:ext cx="7793183" cy="570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350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что такое  театр билетёр проверяет билет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5917" y="76200"/>
            <a:ext cx="8940165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836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240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Зрительный  зал.    Партер - первые, нижние ряды,  амфитеатр – верхние, задние ряды.  Балкон.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Картинки по запросу что такое  театр зрительный за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5525" y="997527"/>
            <a:ext cx="8869347" cy="568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25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00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Сцена, занавес.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Картинки по запросу что такое театр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365" y="951074"/>
            <a:ext cx="9199418" cy="575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864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38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+mn-lt"/>
              </a:rPr>
              <a:t>Софиты</a:t>
            </a:r>
            <a:endParaRPr lang="ru-RU" sz="3200" dirty="0">
              <a:latin typeface="+mn-lt"/>
            </a:endParaRPr>
          </a:p>
        </p:txBody>
      </p:sp>
      <p:pic>
        <p:nvPicPr>
          <p:cNvPr id="4" name="Объект 3" descr="Картинки по запросу что такое  театр софит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5055" y="858982"/>
            <a:ext cx="8686800" cy="582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165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553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Оркестровая яма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Картинки по запросу что такое  театр оркестровая ям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9287" y="720436"/>
            <a:ext cx="8294422" cy="588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60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385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Художник - декоратор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 descr="Картинки по запросу что такое  театр художник-декоратор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673" y="1745673"/>
            <a:ext cx="535478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Картинки по запросу что такое  театр художник-декоратор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858982"/>
            <a:ext cx="6019800" cy="514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97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49</Words>
  <Application>Microsoft Office PowerPoint</Application>
  <PresentationFormat>Широкоэкранный</PresentationFormat>
  <Paragraphs>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Театральные  афиши</vt:lpstr>
      <vt:lpstr>Гардероб</vt:lpstr>
      <vt:lpstr>Презентация PowerPoint</vt:lpstr>
      <vt:lpstr>Зрительный  зал.    Партер - первые, нижние ряды,  амфитеатр – верхние, задние ряды.  Балкон. </vt:lpstr>
      <vt:lpstr>Сцена, занавес.</vt:lpstr>
      <vt:lpstr>Софиты</vt:lpstr>
      <vt:lpstr>Оркестровая яма</vt:lpstr>
      <vt:lpstr>Художник - декоратор</vt:lpstr>
      <vt:lpstr>Звукооператор,  режиссёр</vt:lpstr>
      <vt:lpstr>Гримёр</vt:lpstr>
      <vt:lpstr>Актёры</vt:lpstr>
      <vt:lpstr>Суфлёр,  дерижёр.</vt:lpstr>
      <vt:lpstr>Антракт, фойе,  буфет.</vt:lpstr>
      <vt:lpstr>Фойе</vt:lpstr>
      <vt:lpstr>Аплодисменты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2021-04-14T11:53:13Z</dcterms:created>
  <dcterms:modified xsi:type="dcterms:W3CDTF">2021-04-14T19:50:30Z</dcterms:modified>
</cp:coreProperties>
</file>