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6" autoAdjust="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3976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8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90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57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242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833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418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89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4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80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9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26D0D0E-F345-4BA8-B730-A23B077724FF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E5111B-2426-4D5D-9101-C935FEA9160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84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034684" cy="4542504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Игрушки в эпоху </a:t>
            </a:r>
            <a:r>
              <a:rPr lang="ru-RU" sz="6000" dirty="0" smtClean="0">
                <a:solidFill>
                  <a:schemeClr val="bg1"/>
                </a:solidFill>
              </a:rPr>
              <a:t>дворцовых переворотов</a:t>
            </a:r>
            <a:r>
              <a:rPr lang="ru-RU" sz="6000" dirty="0">
                <a:solidFill>
                  <a:schemeClr val="bg1"/>
                </a:solidFill>
              </a:rPr>
              <a:t/>
            </a:r>
            <a:br>
              <a:rPr lang="ru-RU" sz="6000" dirty="0">
                <a:solidFill>
                  <a:schemeClr val="bg1"/>
                </a:solidFill>
              </a:rPr>
            </a:br>
            <a:r>
              <a:rPr lang="ru-RU" sz="6000" dirty="0">
                <a:solidFill>
                  <a:schemeClr val="bg1"/>
                </a:solidFill>
              </a:rPr>
              <a:t>1725-1762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90910" y="4542504"/>
            <a:ext cx="3801090" cy="23154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ПДН-114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Бычкова Лена</a:t>
            </a:r>
          </a:p>
        </p:txBody>
      </p:sp>
    </p:spTree>
    <p:extLst>
      <p:ext uri="{BB962C8B-B14F-4D97-AF65-F5344CB8AC3E}">
        <p14:creationId xmlns:p14="http://schemas.microsoft.com/office/powerpoint/2010/main" val="85034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91729" y="6423177"/>
            <a:ext cx="265471" cy="2578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104932"/>
            <a:ext cx="1219200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16899" y="6423176"/>
            <a:ext cx="45719" cy="257841"/>
          </a:xfrm>
        </p:spPr>
        <p:txBody>
          <a:bodyPr>
            <a:normAutofit fontScale="70000" lnSpcReduction="20000"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4774" y="659567"/>
            <a:ext cx="111442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5">
                    <a:lumMod val="75000"/>
                  </a:schemeClr>
                </a:solidFill>
              </a:rPr>
              <a:t>Дымковская игрушка 1750г.</a:t>
            </a:r>
          </a:p>
          <a:p>
            <a:r>
              <a:rPr lang="ru-RU" sz="4400" dirty="0">
                <a:solidFill>
                  <a:schemeClr val="bg1"/>
                </a:solidFill>
              </a:rPr>
              <a:t>Русская глиняная игрушка, расписанная и обожжённая в печи. Название происходит от места    производства — слобода Дымково Вятской губернии (ныне Кировской области). Наряду с другими продуктами народных промыслов считается одним из символов русского ремесла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98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11810999" y="6265889"/>
            <a:ext cx="45719" cy="15728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95" y="515369"/>
            <a:ext cx="10956561" cy="634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9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891" y="0"/>
            <a:ext cx="9425701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accent3"/>
                </a:solidFill>
              </a:rPr>
              <a:t>Игрушка оберег 1727г. </a:t>
            </a:r>
          </a:p>
          <a:p>
            <a:r>
              <a:rPr lang="ru-RU" sz="4800" dirty="0"/>
              <a:t>В Рязани чаще всего изготавливались тряпичные и соломенные куклы-обереги, служившие владельцам на протяжении всей жизни. Обрядовая, или </a:t>
            </a:r>
            <a:r>
              <a:rPr lang="ru-RU" sz="4800" dirty="0" err="1"/>
              <a:t>обережная</a:t>
            </a:r>
            <a:r>
              <a:rPr lang="ru-RU" sz="4800" dirty="0"/>
              <a:t>, кукла считалась мощным талисманом во благо рода.</a:t>
            </a:r>
          </a:p>
          <a:p>
            <a:endParaRPr lang="ru-RU" sz="4800" dirty="0"/>
          </a:p>
        </p:txBody>
      </p:sp>
      <p:pic>
        <p:nvPicPr>
          <p:cNvPr id="1026" name="Picture 2" descr="http://kladraz.ru/images/konkurs/mk3/34/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592" y="2826679"/>
            <a:ext cx="2601408" cy="39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7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-nus-1.pinme.ru/tumb/600/photo/16/f8/16f8db45e4df47007da6110391575d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30" y="414338"/>
            <a:ext cx="4101736" cy="546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08764" y="1183610"/>
            <a:ext cx="4743094" cy="536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7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err="1">
                <a:solidFill>
                  <a:schemeClr val="accent3"/>
                </a:solidFill>
              </a:rPr>
              <a:t>Филимо́новская</a:t>
            </a:r>
            <a:r>
              <a:rPr lang="ru-RU" sz="3600" b="1" dirty="0">
                <a:solidFill>
                  <a:schemeClr val="accent3"/>
                </a:solidFill>
              </a:rPr>
              <a:t> </a:t>
            </a:r>
            <a:r>
              <a:rPr lang="ru-RU" sz="3600" b="1" dirty="0" err="1">
                <a:solidFill>
                  <a:schemeClr val="accent3"/>
                </a:solidFill>
              </a:rPr>
              <a:t>игру́шка</a:t>
            </a:r>
            <a:endParaRPr lang="ru-RU" sz="3600" b="1" dirty="0">
              <a:solidFill>
                <a:schemeClr val="accent3"/>
              </a:solidFill>
            </a:endParaRPr>
          </a:p>
          <a:p>
            <a:pPr algn="just"/>
            <a:r>
              <a:rPr lang="ru-RU" sz="3600" dirty="0">
                <a:solidFill>
                  <a:schemeClr val="bg1"/>
                </a:solidFill>
              </a:rPr>
              <a:t>Древнерусский прикладной художественный промысел, сформировавшийся в деревне </a:t>
            </a:r>
            <a:r>
              <a:rPr lang="ru-RU" sz="3600" dirty="0" smtClean="0">
                <a:solidFill>
                  <a:schemeClr val="bg1"/>
                </a:solidFill>
              </a:rPr>
              <a:t>Филимоново Архангельской области.(</a:t>
            </a:r>
            <a:r>
              <a:rPr lang="ru-RU" sz="3600" dirty="0">
                <a:solidFill>
                  <a:schemeClr val="bg1"/>
                </a:solidFill>
              </a:rPr>
              <a:t>1760г)</a:t>
            </a:r>
          </a:p>
          <a:p>
            <a:pPr algn="just"/>
            <a:r>
              <a:rPr lang="ru-RU" sz="3600" dirty="0">
                <a:solidFill>
                  <a:schemeClr val="bg1"/>
                </a:solidFill>
              </a:rPr>
              <a:t>Благодаря особой глине, которая залегает в районе испокон веков лепили посуду, продавая её на местных базарах. Как и в большинстве гончарных промыслов, мастера работали </a:t>
            </a:r>
            <a:r>
              <a:rPr lang="ru-RU" sz="3600" dirty="0" err="1">
                <a:solidFill>
                  <a:schemeClr val="bg1"/>
                </a:solidFill>
              </a:rPr>
              <a:t>семейно</a:t>
            </a:r>
            <a:r>
              <a:rPr lang="ru-RU" sz="3600" dirty="0">
                <a:solidFill>
                  <a:schemeClr val="bg1"/>
                </a:solidFill>
              </a:rPr>
              <a:t>, сдавая продукцию перекупщикам или самостоятельно на базаре. </a:t>
            </a:r>
          </a:p>
        </p:txBody>
      </p:sp>
    </p:spTree>
    <p:extLst>
      <p:ext uri="{BB962C8B-B14F-4D97-AF65-F5344CB8AC3E}">
        <p14:creationId xmlns:p14="http://schemas.microsoft.com/office/powerpoint/2010/main" val="16158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101" y="77968"/>
            <a:ext cx="6480317" cy="678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3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4BCCD94-1DEA-4FC4-A9B3-62FDB0BF4CA6}"/>
              </a:ext>
            </a:extLst>
          </p:cNvPr>
          <p:cNvSpPr/>
          <p:nvPr/>
        </p:nvSpPr>
        <p:spPr>
          <a:xfrm>
            <a:off x="390524" y="1394223"/>
            <a:ext cx="54102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Сергиевом Посаде игрушки не красили, а делали подвижными.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Делились игрушки того времени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токарщину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топорщину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Токарщина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изготовленное на токарном станке.</a:t>
            </a:r>
          </a:p>
          <a:p>
            <a:pPr algn="just"/>
            <a:r>
              <a:rPr lang="ru-RU" sz="2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Топорщина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вырубленное топором или ножом.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DB4171B-3BB7-467D-840C-2AABD229DA6E}"/>
              </a:ext>
            </a:extLst>
          </p:cNvPr>
          <p:cNvSpPr/>
          <p:nvPr/>
        </p:nvSpPr>
        <p:spPr>
          <a:xfrm>
            <a:off x="842963" y="414338"/>
            <a:ext cx="47291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584D6D-1921-4EA4-9D8D-BBBB65866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349" y="1647528"/>
            <a:ext cx="5513596" cy="338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157</TotalTime>
  <Words>175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Игрушки в эпоху дворцовых переворотов 1725-1762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</cp:lastModifiedBy>
  <cp:revision>14</cp:revision>
  <dcterms:created xsi:type="dcterms:W3CDTF">2017-09-25T14:04:53Z</dcterms:created>
  <dcterms:modified xsi:type="dcterms:W3CDTF">2021-04-14T17:32:28Z</dcterms:modified>
</cp:coreProperties>
</file>