
<file path=[Content_Types].xml><?xml version="1.0" encoding="utf-8"?>
<Types xmlns="http://schemas.openxmlformats.org/package/2006/content-types">
  <Default Extension="png" ContentType="image/png"/>
  <Default Extension="jpeg" ContentType="image/jpeg"/>
  <Default Extension="webp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0" r:id="rId1"/>
  </p:sldMasterIdLst>
  <p:notesMasterIdLst>
    <p:notesMasterId r:id="rId14"/>
  </p:notesMasterIdLst>
  <p:sldIdLst>
    <p:sldId id="258" r:id="rId2"/>
    <p:sldId id="259" r:id="rId3"/>
    <p:sldId id="274" r:id="rId4"/>
    <p:sldId id="279" r:id="rId5"/>
    <p:sldId id="280" r:id="rId6"/>
    <p:sldId id="262" r:id="rId7"/>
    <p:sldId id="263" r:id="rId8"/>
    <p:sldId id="264" r:id="rId9"/>
    <p:sldId id="265" r:id="rId10"/>
    <p:sldId id="281" r:id="rId11"/>
    <p:sldId id="278" r:id="rId12"/>
    <p:sldId id="282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4F4"/>
    <a:srgbClr val="FF6699"/>
    <a:srgbClr val="FF3300"/>
    <a:srgbClr val="FF6600"/>
    <a:srgbClr val="FFFF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D180A6-B99B-4DFA-8FB5-3AB607DCA20E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ru-RU"/>
        </a:p>
      </dgm:t>
    </dgm:pt>
    <dgm:pt modelId="{C05EDD82-2891-47B6-906A-923E90E18A09}">
      <dgm:prSet/>
      <dgm:spPr/>
      <dgm:t>
        <a:bodyPr/>
        <a:lstStyle/>
        <a:p>
          <a:pPr algn="ctr" rtl="0"/>
          <a:r>
            <a:rPr lang="ru-RU" dirty="0" smtClean="0"/>
            <a:t>ЗАГАДКИ</a:t>
          </a:r>
          <a:endParaRPr lang="ru-RU" dirty="0"/>
        </a:p>
      </dgm:t>
    </dgm:pt>
    <dgm:pt modelId="{34308791-7B5D-4A25-A556-0848B62666E6}" type="parTrans" cxnId="{042C3CD2-ECB8-489E-9E36-5D00A7BB8617}">
      <dgm:prSet/>
      <dgm:spPr/>
      <dgm:t>
        <a:bodyPr/>
        <a:lstStyle/>
        <a:p>
          <a:endParaRPr lang="ru-RU"/>
        </a:p>
      </dgm:t>
    </dgm:pt>
    <dgm:pt modelId="{579D80BE-147E-44A7-9625-73A4359BFC77}" type="sibTrans" cxnId="{042C3CD2-ECB8-489E-9E36-5D00A7BB8617}">
      <dgm:prSet/>
      <dgm:spPr/>
      <dgm:t>
        <a:bodyPr/>
        <a:lstStyle/>
        <a:p>
          <a:endParaRPr lang="ru-RU"/>
        </a:p>
      </dgm:t>
    </dgm:pt>
    <dgm:pt modelId="{AD41203E-2A44-4834-AF09-B21C7E282C53}" type="pres">
      <dgm:prSet presAssocID="{74D180A6-B99B-4DFA-8FB5-3AB607DCA20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D9E59AD-0F9D-4578-A3B6-167663266E98}" type="pres">
      <dgm:prSet presAssocID="{C05EDD82-2891-47B6-906A-923E90E18A09}" presName="parentText" presStyleLbl="node1" presStyleIdx="0" presStyleCnt="1" custLinFactY="-56172" custLinFactNeighborX="849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89D0E24-8D9F-488D-B8FE-FE20F3E66A58}" type="presOf" srcId="{74D180A6-B99B-4DFA-8FB5-3AB607DCA20E}" destId="{AD41203E-2A44-4834-AF09-B21C7E282C53}" srcOrd="0" destOrd="0" presId="urn:microsoft.com/office/officeart/2005/8/layout/vList2"/>
    <dgm:cxn modelId="{042C3CD2-ECB8-489E-9E36-5D00A7BB8617}" srcId="{74D180A6-B99B-4DFA-8FB5-3AB607DCA20E}" destId="{C05EDD82-2891-47B6-906A-923E90E18A09}" srcOrd="0" destOrd="0" parTransId="{34308791-7B5D-4A25-A556-0848B62666E6}" sibTransId="{579D80BE-147E-44A7-9625-73A4359BFC77}"/>
    <dgm:cxn modelId="{6EBF3D34-B60F-4980-AAD6-3F67E1FBAF43}" type="presOf" srcId="{C05EDD82-2891-47B6-906A-923E90E18A09}" destId="{9D9E59AD-0F9D-4578-A3B6-167663266E98}" srcOrd="0" destOrd="0" presId="urn:microsoft.com/office/officeart/2005/8/layout/vList2"/>
    <dgm:cxn modelId="{746B228C-1DEA-4EA1-AF0F-960CC59D4DF4}" type="presParOf" srcId="{AD41203E-2A44-4834-AF09-B21C7E282C53}" destId="{9D9E59AD-0F9D-4578-A3B6-167663266E9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9E59AD-0F9D-4578-A3B6-167663266E98}">
      <dsp:nvSpPr>
        <dsp:cNvPr id="0" name=""/>
        <dsp:cNvSpPr/>
      </dsp:nvSpPr>
      <dsp:spPr>
        <a:xfrm>
          <a:off x="0" y="0"/>
          <a:ext cx="5256583" cy="155902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ЗАГАДКИ</a:t>
          </a:r>
          <a:endParaRPr lang="ru-RU" sz="6500" kern="1200" dirty="0"/>
        </a:p>
      </dsp:txBody>
      <dsp:txXfrm>
        <a:off x="76105" y="76105"/>
        <a:ext cx="5104373" cy="14068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DBF37BA-BCA7-454D-B432-3BA3769DCCE5}" type="datetimeFigureOut">
              <a:rPr lang="ru-RU"/>
              <a:pPr>
                <a:defRPr/>
              </a:pPr>
              <a:t>14.04.2021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C6AF1D6-7117-4731-AFB9-A68282BEDE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3549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66D9D-54F1-4ABF-A2AD-B44DF3363AB1}" type="datetime1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C3F54-3F40-4673-BFF0-95351DACA9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896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D4C52-117C-4A61-99AE-00E3BE284C06}" type="datetime1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064BE-6966-4EBE-93B9-93AAAF2D0D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589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1292-75E6-41CE-8965-B1CE73EECE1E}" type="datetime1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E2E3-E785-490A-AB56-7734D3AEA2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556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2F70-F243-4159-9548-0384C3B5555F}" type="datetime1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FB92B-B0CF-417A-92BC-6B895F8F4F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381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BAB51-D505-4D5C-AFFE-AFD3D7507CC9}" type="datetime1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7EED3-D4E4-40B3-A0EF-4020DF55A1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73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4A49-A57D-4EAA-A872-C7998DF3BDDB}" type="datetime1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F4C9D-94FB-4339-872C-53276DB7CA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172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2B882-6556-4DAC-8175-5BED0C0F9656}" type="datetime1">
              <a:rPr lang="ru-RU" smtClean="0"/>
              <a:pPr/>
              <a:t>14.04.2021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06444-B9FA-4EC9-A3E0-2C5BC73848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283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ACB0B-DC43-4BF2-8168-1D7212ED4AC7}" type="datetime1">
              <a:rPr lang="ru-RU" smtClean="0"/>
              <a:pPr/>
              <a:t>14.04.2021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58B45-85FA-4A4A-90C1-F0CF9C6826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893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C407-BFCD-4F8A-8BB4-9F1A3C4A8CDB}" type="datetime1">
              <a:rPr lang="ru-RU" smtClean="0"/>
              <a:pPr/>
              <a:t>14.04.2021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59EDE-4DEB-48E8-AA7E-06D5C7FC11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180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D491-F90E-4BC0-8D33-A2D344A5E529}" type="datetime1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3F214-F5FB-4EB8-A14E-892CAC354D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669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AB6B3-16C8-42EA-9F35-93F871FDB5B4}" type="datetime1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C17A9-5FFC-452D-A62D-E05513134F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400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59FC3-ECFD-43FE-873F-5ECED5C75A52}" type="datetime1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58C85-67FF-4648-9865-9F237A172B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337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web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51720" y="2875002"/>
            <a:ext cx="5533246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600" b="1" dirty="0">
                <a:ln w="19050">
                  <a:solidFill>
                    <a:srgbClr val="FFFF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60000" endA="900" endPos="60000" dist="6000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ИГРУШКИ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FF6699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44824"/>
            <a:ext cx="68407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B0F0"/>
                </a:solidFill>
              </a:rPr>
              <a:t>Кирпичи возьмем цветные,</a:t>
            </a:r>
          </a:p>
          <a:p>
            <a:r>
              <a:rPr lang="ru-RU" sz="3600" dirty="0">
                <a:solidFill>
                  <a:srgbClr val="00B0F0"/>
                </a:solidFill>
              </a:rPr>
              <a:t>Сложим домики любые,</a:t>
            </a:r>
          </a:p>
          <a:p>
            <a:r>
              <a:rPr lang="ru-RU" sz="3600" dirty="0">
                <a:solidFill>
                  <a:srgbClr val="00B0F0"/>
                </a:solidFill>
              </a:rPr>
              <a:t>Даже цирк для публики.</a:t>
            </a:r>
          </a:p>
          <a:p>
            <a:r>
              <a:rPr lang="ru-RU" sz="3600" dirty="0">
                <a:solidFill>
                  <a:srgbClr val="00B0F0"/>
                </a:solidFill>
              </a:rPr>
              <a:t>Ведь у нас есть...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59832" y="260648"/>
            <a:ext cx="4608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6600"/>
                </a:solidFill>
              </a:rPr>
              <a:t>Кубики</a:t>
            </a:r>
            <a:endParaRPr lang="ru-RU" sz="6000" dirty="0">
              <a:solidFill>
                <a:srgbClr val="FF66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5874" y="2636912"/>
            <a:ext cx="3988126" cy="3845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318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691680" y="116632"/>
            <a:ext cx="7056437" cy="8620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«Игрушки для Тани и Вани»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9" name="TextBox 12"/>
          <p:cNvSpPr txBox="1">
            <a:spLocks noChangeArrowheads="1"/>
          </p:cNvSpPr>
          <p:nvPr/>
        </p:nvSpPr>
        <p:spPr bwMode="auto">
          <a:xfrm>
            <a:off x="250825" y="5805488"/>
            <a:ext cx="86423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Таня и Ваня перепутали свои игрушки. Назови игрушки, указав, кому они принадлежат.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40568" y="1268760"/>
            <a:ext cx="2437124" cy="350080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272" y="1431673"/>
            <a:ext cx="2484686" cy="33378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4268182"/>
            <a:ext cx="1656184" cy="11825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2016" y="2438723"/>
            <a:ext cx="1489620" cy="13237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3591" y="771170"/>
            <a:ext cx="1136774" cy="10961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9523" y="2887320"/>
            <a:ext cx="1761498" cy="160013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3577" y="676615"/>
            <a:ext cx="996922" cy="1510115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54879 -0.0497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31" y="-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81481E-6 L -0.4177 -0.0162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25" y="1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33333E-6 L 0.39167 -0.0115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83" y="-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48148E-6 L -0.52031 -0.0449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24" y="-2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81481E-6 L 0.50799 0.0011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99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99792" y="2636912"/>
            <a:ext cx="3744416" cy="1107996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  <a:reflection blurRad="6350" stA="50000" endA="300" endPos="5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00B050"/>
                </a:solidFill>
              </a:rPr>
              <a:t>КОНЕЦ</a:t>
            </a:r>
            <a:endParaRPr lang="ru-RU" sz="6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75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28" y="0"/>
            <a:ext cx="9118272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35696" y="663733"/>
            <a:ext cx="5688013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40315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Пальчиковая гимнастика </a:t>
            </a:r>
            <a:endParaRPr lang="ru-RU" sz="3600" dirty="0">
              <a:solidFill>
                <a:srgbClr val="40315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15382" name="Group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8844556"/>
              </p:ext>
            </p:extLst>
          </p:nvPr>
        </p:nvGraphicFramePr>
        <p:xfrm>
          <a:off x="827373" y="1212316"/>
          <a:ext cx="7704658" cy="2000660"/>
        </p:xfrm>
        <a:graphic>
          <a:graphicData uri="http://schemas.openxmlformats.org/drawingml/2006/table">
            <a:tbl>
              <a:tblPr/>
              <a:tblGrid>
                <a:gridCol w="357781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2684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0006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большом диване в ряд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Куклы Катины сидят: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Ребёнок попеременно хлопает в ладоши.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1525871"/>
            <a:ext cx="1475948" cy="1475948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1919258"/>
              </p:ext>
            </p:extLst>
          </p:nvPr>
        </p:nvGraphicFramePr>
        <p:xfrm>
          <a:off x="827373" y="3429000"/>
          <a:ext cx="7704658" cy="2197743"/>
        </p:xfrm>
        <a:graphic>
          <a:graphicData uri="http://schemas.openxmlformats.org/drawingml/2006/table">
            <a:tbl>
              <a:tblPr/>
              <a:tblGrid>
                <a:gridCol w="3577813">
                  <a:extLst>
                    <a:ext uri="{9D8B030D-6E8A-4147-A177-3AD203B41FA5}">
                      <a16:colId xmlns="" xmlns:a16="http://schemas.microsoft.com/office/drawing/2014/main" val="3581416756"/>
                    </a:ext>
                  </a:extLst>
                </a:gridCol>
                <a:gridCol w="4126845">
                  <a:extLst>
                    <a:ext uri="{9D8B030D-6E8A-4147-A177-3AD203B41FA5}">
                      <a16:colId xmlns="" xmlns:a16="http://schemas.microsoft.com/office/drawing/2014/main" val="1078623277"/>
                    </a:ext>
                  </a:extLst>
                </a:gridCol>
              </a:tblGrid>
              <a:tr h="21977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Два медведя, Буратино,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весёлый </a:t>
                      </a:r>
                      <a:r>
                        <a:rPr kumimoji="0" lang="ru-RU" sz="2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Чиполлино</a:t>
                      </a: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котёнок, и слонёнок.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Загибает попеременно все пальчики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95055347"/>
                  </a:ext>
                </a:extLst>
              </a:tr>
            </a:tbl>
          </a:graphicData>
        </a:graphic>
      </p:graphicFrame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2273" y="3849228"/>
            <a:ext cx="2281436" cy="1711077"/>
          </a:xfrm>
          <a:prstGeom prst="rect">
            <a:avLst/>
          </a:prstGeom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76"/>
            <a:ext cx="9102691" cy="6845423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noFill/>
          <a:ln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1C27404-69A5-4029-8BB7-7253E1D9C2D2}" type="slidenum">
              <a:rPr lang="ru-RU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ru-RU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6013" y="620713"/>
            <a:ext cx="68357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игрушки спрятались на картинке?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5442" y="1279511"/>
            <a:ext cx="2475958" cy="238747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344" y="1962325"/>
            <a:ext cx="2636176" cy="23946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5778" y="1000027"/>
            <a:ext cx="2218345" cy="335699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851" y="725415"/>
            <a:ext cx="3933560" cy="349567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318" y="2187455"/>
            <a:ext cx="5629275" cy="401955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10" y="507459"/>
            <a:ext cx="2257742" cy="20509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44273" y="81563"/>
            <a:ext cx="487105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Игра посчитай игрушки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47" y="3237841"/>
            <a:ext cx="1374202" cy="12212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7772" y="3193980"/>
            <a:ext cx="1617945" cy="143744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4242" y="48455"/>
            <a:ext cx="1994232" cy="142229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9715" y="1313256"/>
            <a:ext cx="2076395" cy="148042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0904" y="-66753"/>
            <a:ext cx="2320860" cy="165472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365" y="3912702"/>
            <a:ext cx="2040252" cy="196734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1921" y="1059519"/>
            <a:ext cx="874716" cy="1325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8433" y="571148"/>
            <a:ext cx="861890" cy="130526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8608" y="2139881"/>
            <a:ext cx="861823" cy="130516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8635" y="2733772"/>
            <a:ext cx="961288" cy="145579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9598" y="712176"/>
            <a:ext cx="1073725" cy="1626073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21275" y="816442"/>
            <a:ext cx="17281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1</a:t>
            </a:r>
            <a:endParaRPr lang="ru-RU" sz="8000" dirty="0"/>
          </a:p>
        </p:txBody>
      </p:sp>
      <p:sp>
        <p:nvSpPr>
          <p:cNvPr id="22" name="TextBox 21"/>
          <p:cNvSpPr txBox="1"/>
          <p:nvPr/>
        </p:nvSpPr>
        <p:spPr>
          <a:xfrm>
            <a:off x="967520" y="3267103"/>
            <a:ext cx="1479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2</a:t>
            </a:r>
            <a:endParaRPr lang="ru-RU" sz="8000" dirty="0"/>
          </a:p>
        </p:txBody>
      </p:sp>
      <p:sp>
        <p:nvSpPr>
          <p:cNvPr id="23" name="TextBox 22"/>
          <p:cNvSpPr txBox="1"/>
          <p:nvPr/>
        </p:nvSpPr>
        <p:spPr>
          <a:xfrm>
            <a:off x="2861837" y="385119"/>
            <a:ext cx="10156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3</a:t>
            </a:r>
            <a:endParaRPr lang="ru-RU" sz="8000" dirty="0"/>
          </a:p>
        </p:txBody>
      </p:sp>
      <p:sp>
        <p:nvSpPr>
          <p:cNvPr id="24" name="TextBox 23"/>
          <p:cNvSpPr txBox="1"/>
          <p:nvPr/>
        </p:nvSpPr>
        <p:spPr>
          <a:xfrm>
            <a:off x="3432314" y="4168279"/>
            <a:ext cx="10156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4</a:t>
            </a:r>
            <a:endParaRPr lang="ru-RU" sz="8000" dirty="0"/>
          </a:p>
        </p:txBody>
      </p:sp>
      <p:sp>
        <p:nvSpPr>
          <p:cNvPr id="25" name="TextBox 24"/>
          <p:cNvSpPr txBox="1"/>
          <p:nvPr/>
        </p:nvSpPr>
        <p:spPr>
          <a:xfrm>
            <a:off x="6631517" y="1334947"/>
            <a:ext cx="11473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5</a:t>
            </a:r>
            <a:endParaRPr lang="ru-RU" sz="8000" dirty="0"/>
          </a:p>
        </p:txBody>
      </p:sp>
      <p:sp>
        <p:nvSpPr>
          <p:cNvPr id="26" name="TextBox 25"/>
          <p:cNvSpPr txBox="1"/>
          <p:nvPr/>
        </p:nvSpPr>
        <p:spPr>
          <a:xfrm>
            <a:off x="3432314" y="2924944"/>
            <a:ext cx="16437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426561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946" y="16024"/>
            <a:ext cx="9144000" cy="6858000"/>
          </a:xfrm>
          <a:prstGeom prst="rect">
            <a:avLst/>
          </a:prstGeom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472605557"/>
              </p:ext>
            </p:extLst>
          </p:nvPr>
        </p:nvGraphicFramePr>
        <p:xfrm>
          <a:off x="2123728" y="2348880"/>
          <a:ext cx="5256584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6339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3400" y="1981200"/>
            <a:ext cx="6511925" cy="2862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Совсем не нужен ей водитель.</a:t>
            </a:r>
          </a:p>
          <a:p>
            <a:pPr>
              <a:defRPr/>
            </a:pP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Ключом ее вы заведите —</a:t>
            </a:r>
          </a:p>
          <a:p>
            <a:pPr>
              <a:defRPr/>
            </a:pP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Колесики начнут крутиться.</a:t>
            </a:r>
          </a:p>
          <a:p>
            <a:pPr>
              <a:defRPr/>
            </a:pP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Поставьте — и она помчится.</a:t>
            </a:r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429142">
            <a:off x="2531498" y="3857916"/>
            <a:ext cx="3620816" cy="3217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339975" y="188913"/>
            <a:ext cx="406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МАШИНА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4213" y="2205038"/>
            <a:ext cx="7134225" cy="2308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Зверь забавный сшит из плюша. </a:t>
            </a:r>
          </a:p>
          <a:p>
            <a:pPr>
              <a:defRPr/>
            </a:pPr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Есть и лапы, есть и уши. </a:t>
            </a:r>
          </a:p>
          <a:p>
            <a:pPr>
              <a:defRPr/>
            </a:pPr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Меду зверю дай немного</a:t>
            </a:r>
          </a:p>
          <a:p>
            <a:pPr>
              <a:defRPr/>
            </a:pPr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 устрой ему «берлогу».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1355487">
            <a:off x="5524125" y="3651250"/>
            <a:ext cx="2018463" cy="3057525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916238" y="260350"/>
            <a:ext cx="34671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МИШКА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TextBox 4"/>
          <p:cNvSpPr txBox="1">
            <a:spLocks noChangeArrowheads="1"/>
          </p:cNvSpPr>
          <p:nvPr/>
        </p:nvSpPr>
        <p:spPr bwMode="auto">
          <a:xfrm>
            <a:off x="539750" y="1844675"/>
            <a:ext cx="62484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Закрывает она глазки, </a:t>
            </a:r>
          </a:p>
          <a:p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Ей рассказывают сказки, </a:t>
            </a:r>
          </a:p>
          <a:p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Может «Мама!» закричать</a:t>
            </a:r>
          </a:p>
          <a:p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в коляске полежать.</a:t>
            </a:r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40986" y="3212976"/>
            <a:ext cx="3094328" cy="2810877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771775" y="260350"/>
            <a:ext cx="29797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КУКЛА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00B0F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TextBox 4"/>
          <p:cNvSpPr txBox="1">
            <a:spLocks noChangeArrowheads="1"/>
          </p:cNvSpPr>
          <p:nvPr/>
        </p:nvSpPr>
        <p:spPr bwMode="auto">
          <a:xfrm>
            <a:off x="1043595" y="2167852"/>
            <a:ext cx="577056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Бьют его рукой и палкой,  </a:t>
            </a:r>
          </a:p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Никому его не жалко.</a:t>
            </a:r>
          </a:p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за что беднягу бьют?</a:t>
            </a:r>
          </a:p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 за то, что он надут.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892543">
            <a:off x="4826718" y="3784626"/>
            <a:ext cx="3974879" cy="2838237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513006" y="404664"/>
            <a:ext cx="2032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МЯЧ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967</TotalTime>
  <Words>189</Words>
  <Application>Microsoft Office PowerPoint</Application>
  <PresentationFormat>Экран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Арсеьньева О. Ю.</dc:creator>
  <dc:description>http://aida.ucoz.ru</dc:description>
  <cp:lastModifiedBy>Маша</cp:lastModifiedBy>
  <cp:revision>112</cp:revision>
  <dcterms:created xsi:type="dcterms:W3CDTF">2013-11-12T09:48:11Z</dcterms:created>
  <dcterms:modified xsi:type="dcterms:W3CDTF">2021-04-14T16:33:58Z</dcterms:modified>
</cp:coreProperties>
</file>