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9" r:id="rId13"/>
    <p:sldId id="271" r:id="rId14"/>
    <p:sldId id="272" r:id="rId15"/>
    <p:sldId id="273" r:id="rId16"/>
    <p:sldId id="274" r:id="rId17"/>
    <p:sldId id="275" r:id="rId18"/>
    <p:sldId id="270" r:id="rId19"/>
    <p:sldId id="268" r:id="rId20"/>
    <p:sldId id="264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7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061A9-33B1-4BB0-8EDD-A9AAD6C291F3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1D43-9A2F-4DD4-8514-AFB4481A4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14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061A9-33B1-4BB0-8EDD-A9AAD6C291F3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1D43-9A2F-4DD4-8514-AFB4481A4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131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061A9-33B1-4BB0-8EDD-A9AAD6C291F3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1D43-9A2F-4DD4-8514-AFB4481A4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011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061A9-33B1-4BB0-8EDD-A9AAD6C291F3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1D43-9A2F-4DD4-8514-AFB4481A4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990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061A9-33B1-4BB0-8EDD-A9AAD6C291F3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1D43-9A2F-4DD4-8514-AFB4481A4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91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061A9-33B1-4BB0-8EDD-A9AAD6C291F3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1D43-9A2F-4DD4-8514-AFB4481A4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154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061A9-33B1-4BB0-8EDD-A9AAD6C291F3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1D43-9A2F-4DD4-8514-AFB4481A4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491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061A9-33B1-4BB0-8EDD-A9AAD6C291F3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1D43-9A2F-4DD4-8514-AFB4481A4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873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061A9-33B1-4BB0-8EDD-A9AAD6C291F3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1D43-9A2F-4DD4-8514-AFB4481A4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91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061A9-33B1-4BB0-8EDD-A9AAD6C291F3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1D43-9A2F-4DD4-8514-AFB4481A4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92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061A9-33B1-4BB0-8EDD-A9AAD6C291F3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B1D43-9A2F-4DD4-8514-AFB4481A4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26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061A9-33B1-4BB0-8EDD-A9AAD6C291F3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B1D43-9A2F-4DD4-8514-AFB4481A4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979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94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020291" y="154817"/>
            <a:ext cx="7162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28713" y="736938"/>
            <a:ext cx="975836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algn="ctr"/>
            <a:r>
              <a:rPr lang="ru-RU" sz="4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«Книжный гипермаркет»</a:t>
            </a:r>
          </a:p>
          <a:p>
            <a:pPr algn="ctr"/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</a:t>
            </a:r>
          </a:p>
          <a:p>
            <a:pPr algn="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Полянских В.М.</a:t>
            </a:r>
          </a:p>
          <a:p>
            <a:pPr algn="ctr"/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 2019</a:t>
            </a:r>
          </a:p>
        </p:txBody>
      </p:sp>
    </p:spTree>
    <p:extLst>
      <p:ext uri="{BB962C8B-B14F-4D97-AF65-F5344CB8AC3E}">
        <p14:creationId xmlns:p14="http://schemas.microsoft.com/office/powerpoint/2010/main" val="2003394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29490" y="100456"/>
            <a:ext cx="1133301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3.Заключительный  этап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Обработка результатов реализации  проекта.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методической рекомендации «Семейное чтение, как один из аспектов подготовки ребенка к школьному обучению».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 презентации проекта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 проекта.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Книжная выставка «Моя любимая книга»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фотоколлажей «Расту вместе с книгой»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Книжки-малышки, выполненные родителями совместно с детьми.         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Папки-передвижки для родителей «Какую книгу выбрать для малыша», «Рекомендательный список для совместного чтения с детьми старшего дошкольного и младшего школьного возраста», «Литературное воспитание ребенка в семье».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 «Откуда пришла книга», «Как делают книги».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работа «Книжное дерево»</a:t>
            </a:r>
          </a:p>
        </p:txBody>
      </p:sp>
    </p:spTree>
    <p:extLst>
      <p:ext uri="{BB962C8B-B14F-4D97-AF65-F5344CB8AC3E}">
        <p14:creationId xmlns:p14="http://schemas.microsoft.com/office/powerpoint/2010/main" val="772065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94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529635" y="108117"/>
            <a:ext cx="5008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Книги наши заболели, </a:t>
            </a:r>
          </a:p>
          <a:p>
            <a:r>
              <a:rPr lang="ru-RU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их вылечить сумели!</a:t>
            </a:r>
          </a:p>
          <a:p>
            <a:r>
              <a:rPr lang="ru-RU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Клей и скотч для книг в «больнице»,</a:t>
            </a:r>
          </a:p>
          <a:p>
            <a:r>
              <a:rPr lang="ru-RU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в работе пригодится!</a:t>
            </a:r>
            <a:endParaRPr lang="ru-RU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4852" y="117342"/>
            <a:ext cx="3342766" cy="33427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8907" y="3762372"/>
            <a:ext cx="3779350" cy="28345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009" y="126567"/>
            <a:ext cx="3296977" cy="33243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5655" y="2137577"/>
            <a:ext cx="2968827" cy="39584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108" y="4109481"/>
            <a:ext cx="3848669" cy="24874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4733" y="1704977"/>
            <a:ext cx="3215404" cy="344745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98865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7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125727" y="0"/>
            <a:ext cx="623663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Разбегаются глаза в книжном магазине!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Ах, какие книги есть на полках,</a:t>
            </a:r>
            <a:endParaRPr 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витрине!</a:t>
            </a:r>
          </a:p>
          <a:p>
            <a:endParaRPr 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библиотеке для ребят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полках книги в ряд стоят!</a:t>
            </a:r>
            <a:endParaRPr 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5" y="173249"/>
            <a:ext cx="2910617" cy="51600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6960" y="173249"/>
            <a:ext cx="3106572" cy="41420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479" y="2270311"/>
            <a:ext cx="3290532" cy="43873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260" y="3203053"/>
            <a:ext cx="4606179" cy="34546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94564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98087" y="578078"/>
            <a:ext cx="3889613" cy="29615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926842" y="13630"/>
            <a:ext cx="40379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чудесный вернисаж –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Фотография-коллаж!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без книги не живём,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книгами растём!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5996" y="3668177"/>
            <a:ext cx="4218853" cy="30267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157030" y="2915083"/>
            <a:ext cx="3845379" cy="38077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274987" y="368158"/>
            <a:ext cx="3845379" cy="34255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487" y="162435"/>
            <a:ext cx="2859559" cy="38896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098169" y="1693039"/>
            <a:ext cx="3235655" cy="30161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934" y="3660768"/>
            <a:ext cx="4061215" cy="30341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31342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7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8555" y="1697295"/>
            <a:ext cx="4995080" cy="28008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04533" y="160461"/>
            <a:ext cx="3240706" cy="38070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179559" y="-400010"/>
            <a:ext cx="1524341" cy="42535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949" y="3339951"/>
            <a:ext cx="3599707" cy="30489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09489" y="2604916"/>
            <a:ext cx="3359015" cy="37575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1122" y="4354744"/>
            <a:ext cx="4178036" cy="2266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328461" y="88797"/>
            <a:ext cx="69729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Всей семьёй  мы собирались, 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делали – старались,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такие книжки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Книжки-малышки!</a:t>
            </a:r>
          </a:p>
        </p:txBody>
      </p:sp>
    </p:spTree>
    <p:extLst>
      <p:ext uri="{BB962C8B-B14F-4D97-AF65-F5344CB8AC3E}">
        <p14:creationId xmlns:p14="http://schemas.microsoft.com/office/powerpoint/2010/main" val="3291393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7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433015" y="136478"/>
            <a:ext cx="9498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Бондаренко Н.С. показала Н.О.Д. «Книжный гипермаркет»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51" y="734918"/>
            <a:ext cx="4009814" cy="26690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941" y="734918"/>
            <a:ext cx="4015196" cy="26726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325" y="3626501"/>
            <a:ext cx="4364091" cy="29048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9099" y="3790274"/>
            <a:ext cx="4370038" cy="29088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4171" y="4465702"/>
            <a:ext cx="3044658" cy="2026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3416" y="584460"/>
            <a:ext cx="3018909" cy="20094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1923" y="2383988"/>
            <a:ext cx="3489155" cy="23224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6874676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353636" y="122830"/>
            <a:ext cx="38350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книги мы прочли,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свою группу принесли!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полочку пристроили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Выставку устроили!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96077" y="3688655"/>
            <a:ext cx="2798437" cy="32276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9236014" y="3872036"/>
            <a:ext cx="2727065" cy="29320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206470" y="361118"/>
            <a:ext cx="1940697" cy="14641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948382" y="549493"/>
            <a:ext cx="2483893" cy="16305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993" y="3101855"/>
            <a:ext cx="6073870" cy="34057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8210" y="2051491"/>
            <a:ext cx="4944121" cy="19464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472" y="1954857"/>
            <a:ext cx="4814455" cy="19464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90715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94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320901" y="61118"/>
            <a:ext cx="5431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Пушкин замечательный поэт!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него Юбилей – 220 лет!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 его очень любим читать,</a:t>
            </a: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конкурсе чтецов будем побеждать 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0032" y="2646124"/>
            <a:ext cx="7260609" cy="40727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>
          <a:xfrm>
            <a:off x="180523" y="1692490"/>
            <a:ext cx="4485563" cy="43887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6220" y="61118"/>
            <a:ext cx="3694421" cy="36782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417776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94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156346" y="122830"/>
            <a:ext cx="8243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нашим всегда мы поможем,</a:t>
            </a:r>
          </a:p>
          <a:p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Консультацию по теме непременно предложим! предложим!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9139" y="1076937"/>
            <a:ext cx="5474413" cy="30695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320" y="1076937"/>
            <a:ext cx="5336432" cy="29922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464" y="3661503"/>
            <a:ext cx="4560629" cy="29703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163" y="3661503"/>
            <a:ext cx="4819321" cy="30707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373855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94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53290" y="240106"/>
            <a:ext cx="1148541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подготовка по проектной деятельности  сблизила нас и родителей, родителей и детей, подружила семьи. Атмосфера доброжелательности стала характерной и для других общих дел в группе. У многих родителей открылись скрытые таланты, о которых они не подозревали.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окончанию проекта старшей группы узнали: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 разнообразии книг, жанрах произведений;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историю происхождения и изготовления книги;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 профессиях библиотекаря, писателя, художника-иллюстратора, продавца книг, охранника магазина, директора;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правила общения с книгой.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стали бережнее относиться к книгам (не бросают их на пол, не рвут, аккуратно перелистывают страницы). Дети чаще стали обращаться к книге за знаниями, рассматривать  энциклопедии.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стали активными участниками всех дел в группе, непременными помощниками, научились взаимодействовать друг с другом.</a:t>
            </a:r>
          </a:p>
        </p:txBody>
      </p:sp>
    </p:spTree>
    <p:extLst>
      <p:ext uri="{BB962C8B-B14F-4D97-AF65-F5344CB8AC3E}">
        <p14:creationId xmlns:p14="http://schemas.microsoft.com/office/powerpoint/2010/main" val="1021071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" y="0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42913" y="281285"/>
            <a:ext cx="1134427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краткосрочный, групповой, игровой.</a:t>
            </a:r>
          </a:p>
          <a:p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Полянских В.М., дети старшей группы, родители воспитанников.</a:t>
            </a:r>
          </a:p>
          <a:p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месяца.</a:t>
            </a:r>
          </a:p>
          <a:p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любви к книге через комплексное воздействие и выполнение творческого задания - самодельной книги;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Заинтересовать и привлечь родителей к активному участию в реализации проекта, в сборе материала о книжном гипермаркете, книге.</a:t>
            </a:r>
          </a:p>
          <a:p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понимание того, что книга – основной источник знаний.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Обогатить знания детей об истории возникновения книги.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представления об изготовлении книг.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знакомить детей с трудом продавца, товароведа, охранника, директора.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устойчивый интерес к профессии работников торговли и обобщать представления о структуре книжного магазина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624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7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32508" y="404429"/>
            <a:ext cx="115269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 - информационное направление дает возможность донести до родителей любую информацию в доступной форме, напомнить тактично о родительских обязанностях и ответственности.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этому проекту, месяцы были насыщены интересной, разнообразной деятельностью, творческими работами и положительными эмоциями.</a:t>
            </a:r>
          </a:p>
        </p:txBody>
      </p:sp>
    </p:spTree>
    <p:extLst>
      <p:ext uri="{BB962C8B-B14F-4D97-AF65-F5344CB8AC3E}">
        <p14:creationId xmlns:p14="http://schemas.microsoft.com/office/powerpoint/2010/main" val="248690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7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28625" y="151537"/>
            <a:ext cx="114300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навыки диалогической и монологической речи.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коммуникативные умения детей.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познавательные, творческие способности у детей через совместное чтение,  выразительно рассказывать, импровизировать сказки.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способность совместно развёртывать игру, согласовывая собственный игровой замысел  с замыслами сверстников, организаторские способности, чувство коллективизма..</a:t>
            </a:r>
          </a:p>
          <a:p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интерес, любовь к книге как источнику знаний и бережное отношение к ним.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детско-родительские отношения совместным опытом. Активизировать родителей к совместной продуктивной деятельности.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умение радоваться своему успеху и успеху друзей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63530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7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57200" y="301418"/>
            <a:ext cx="11208327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реализации проекта: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с родителями вне детского сада (книжный магазин, библиотека).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Организованные формы обучения в непосредственной образовательной деятельности детей.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детей.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  и выставки.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 (книжный магазин, библиотека).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индивидуальных особенностей в творческой речевой деятельности.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речевых форм выразительности речи в разных видах деятельности и повседневной жизни.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интереса детей к чтению и художественной литературе.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родителей к работе по приобщению дошкольников к художественной литературе.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10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7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71055" y="307447"/>
            <a:ext cx="11111345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 в совместной продуктивной деятельности, в посещении с детьми детской библиотеки и организации семейного чтения.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участие родителей в жизни детского сада.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 доверительных и партнёрских отношений семьи и детского сада.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Возрождение чтения в кругу семьи.</a:t>
            </a:r>
          </a:p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«Если с детства у ребенка не воспитана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книге, если чтение не стало его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духовной потребностью на всю жизнь -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годы отрочества душа подростка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пустой, на свет божий выползает, как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будто неизвестно откуда взявшееся плохое»          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В.А. Сухомлинский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секрет, что интерес к книге, к чтению, вхождение в книжную литературу с каждым годом снижается. Детей все больше интересуют игры на планшетах, компьютерах и телефонах, а также просмотр телевизоров.</a:t>
            </a:r>
          </a:p>
        </p:txBody>
      </p:sp>
    </p:spTree>
    <p:extLst>
      <p:ext uri="{BB962C8B-B14F-4D97-AF65-F5344CB8AC3E}">
        <p14:creationId xmlns:p14="http://schemas.microsoft.com/office/powerpoint/2010/main" val="890357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7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57200" y="117990"/>
            <a:ext cx="1137458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Воспитание ребенка, прежде всего, начинается в семье. Родители закладывают чувство любви к книге через свое отношение, поведение и действия. В настоящее время мы наблюдаем, что дети очень мало знают о книгах, о писателях. Поэтому перед педагогами стоит важная задача: заполнить пробелы по данной теме, грамотно выстроить работу по приобщению детей к книге.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Почему возникла идея проекта «Книжный гипермаркет» для детей в старшей группе? Мы обратили внимание на снижение у детей культуры обращения с книгой (часто ее можно было найти на полу, по книгам могли пройтись воспитанники, могли нарисовать в книге или порвать её). Данный проект начался с вопроса «Часто ли родители читают им книги?» Многие из воспитанников группы ответили - что нет.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Многие посчитают, что в наш век - век развития компьютерных и других технических технологий не актуально говорить о книге, чтении. По мнению Л. С.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Выгодского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именно чтение является важнейшим условием формирования мыслительных способностей. Многими исследователями доказано, что художественная литература оказывает огромное влияние на развитие и обогащение детской речи, она служит могучим, действенным средством умственного, нравственного и эстетического воспитания детей.</a:t>
            </a:r>
          </a:p>
        </p:txBody>
      </p:sp>
    </p:spTree>
    <p:extLst>
      <p:ext uri="{BB962C8B-B14F-4D97-AF65-F5344CB8AC3E}">
        <p14:creationId xmlns:p14="http://schemas.microsoft.com/office/powerpoint/2010/main" val="2025866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7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12617" y="474345"/>
            <a:ext cx="1124989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дошкольного возраста - слушатели, поэтому необходимо как можно раньше разбудить интерес к художественному слову, к обдумыванию того, что это слово выражает. У каждого произведения нужно раскрыть его замысел, заразить маленьких слушателей эмоциональным отношением к прочитанному: чувствам, поступкам, лирическим переживаниям героев. Благодаря этим навыкам у ребенка будет формироваться яркая, красочная, грамматически правильно построенная речь, возникнет стремление к постоянному общению с книгой.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Сегодня, в меняющейся социально- культурной ситуации перед дошкольными учреждениями как никогда остро стоит проблема формирования у детей интереса к книге. Нынешние дети отдаляются от книги, предпочитая ей телевизор и компьютер. Невозможно привить ребенку любовь к литературе, если взрослый безответственен в выборе книг для чтения. Проблема усугубляется и тем, что у ребенка, равнодушного к книге, отсутствует мотивация для последующего обучения к чтению, а значит, возникают трудности в школе.</a:t>
            </a:r>
          </a:p>
        </p:txBody>
      </p:sp>
    </p:spTree>
    <p:extLst>
      <p:ext uri="{BB962C8B-B14F-4D97-AF65-F5344CB8AC3E}">
        <p14:creationId xmlns:p14="http://schemas.microsoft.com/office/powerpoint/2010/main" val="1615803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7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60217" y="0"/>
            <a:ext cx="11513127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проектом:</a:t>
            </a:r>
          </a:p>
          <a:p>
            <a:endParaRPr lang="ru-RU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1.Подготовительный этап: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Изучение методико-педагогической литературы по данной теме.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Составление конспектов образовательной деятельности, сценариев викторин.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Обновление развивающей среды.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Проведение педагогической диагностики с детьми на начальном этапе.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Знакомство  родителей с  целью и задачами проекта.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папок–передвижек для родителей: «Какую книгу выбрать для ребенка», «Рекомендательный список для совместного чтения с детьми старшего дошкольного и младшего школьного возраста», «Литературное воспитание ребенка в семье».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задания: совместное нахождение и чтение литературы, рисунки, подбор иллюстраций, поговорок, загадок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 «Как организовать домашнее чтение»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родителей «Чтение дома»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и оформление памятки для родителей «Семья и книга»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выставки художественной литературы для чтения детям.</a:t>
            </a:r>
          </a:p>
        </p:txBody>
      </p:sp>
    </p:spTree>
    <p:extLst>
      <p:ext uri="{BB962C8B-B14F-4D97-AF65-F5344CB8AC3E}">
        <p14:creationId xmlns:p14="http://schemas.microsoft.com/office/powerpoint/2010/main" val="418875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7"/>
            <a:ext cx="12192000" cy="6858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66255" y="-297"/>
            <a:ext cx="1156854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Основной  (практический) этап.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НОД по изобразительной деятельности «Закладки».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консультации для родителей с целью повышения психолого-педагогической компетенции в воспитании грамотного читателя.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упражнения, игры, инсценировки, выставки книг, творческие работы детей.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пословиц и поговорок, отгадывание загадок, заучивание стихотворений.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с родителями, папки-передвижки, консультации для родителей по реализации проекта.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альбома «Книга о книгах».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«Кому, что нужно для работы?».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«Правила обращения с книгой».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«Разнообразный мир книг», выставка произведений  самых любимых детских авторов: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В.С.Сутеева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А.Л.Барто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К.И.Чуковского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С.Я.Маршака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«Библиотека», «Книжный магазин».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 группе больницы для книг, при помощи которой дети вместе с воспитателем смогут «лечить» книги. Так же раздавались книжки на дом, где дети «лечили» их вместе с родителями. («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Книжкина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больница»)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«Книжки-малышки».</a:t>
            </a:r>
          </a:p>
        </p:txBody>
      </p:sp>
    </p:spTree>
    <p:extLst>
      <p:ext uri="{BB962C8B-B14F-4D97-AF65-F5344CB8AC3E}">
        <p14:creationId xmlns:p14="http://schemas.microsoft.com/office/powerpoint/2010/main" val="41504859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1571</Words>
  <Application>Microsoft Office PowerPoint</Application>
  <PresentationFormat>Широкоэкранный</PresentationFormat>
  <Paragraphs>141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КРАСОЧНАЯ Дедский Сад</cp:lastModifiedBy>
  <cp:revision>52</cp:revision>
  <dcterms:created xsi:type="dcterms:W3CDTF">2019-02-24T08:19:19Z</dcterms:created>
  <dcterms:modified xsi:type="dcterms:W3CDTF">2021-04-14T10:11:34Z</dcterms:modified>
</cp:coreProperties>
</file>