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7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7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CF9ED-8F1A-4CE7-A51F-1718C9D4EB85}" type="datetimeFigureOut">
              <a:rPr lang="ru-RU" smtClean="0"/>
              <a:t>14.04.2021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9EC93-AD89-41AE-BD4D-2A765F4A33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 «Семья и семейные ценности»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315" y="1772817"/>
            <a:ext cx="8103133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Мои документы\семь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4195" y="0"/>
            <a:ext cx="487561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Мои документы\семья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8555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Семь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9995" y="-1"/>
            <a:ext cx="5194293" cy="68451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Мои документы\семья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1032" y="-1"/>
            <a:ext cx="480194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Мои документы\семья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7772" y="0"/>
            <a:ext cx="476845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Мои документы\семья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7361" y="0"/>
            <a:ext cx="494927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9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Консультация для родителей «Семья и семейные ценности»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</cp:revision>
  <dcterms:created xsi:type="dcterms:W3CDTF">2021-04-14T15:11:42Z</dcterms:created>
  <dcterms:modified xsi:type="dcterms:W3CDTF">2021-04-14T15:40:12Z</dcterms:modified>
</cp:coreProperties>
</file>