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56" r:id="rId4"/>
    <p:sldId id="293" r:id="rId5"/>
    <p:sldId id="294" r:id="rId6"/>
    <p:sldId id="292" r:id="rId7"/>
    <p:sldId id="273" r:id="rId8"/>
    <p:sldId id="265" r:id="rId9"/>
    <p:sldId id="268" r:id="rId10"/>
    <p:sldId id="274" r:id="rId11"/>
    <p:sldId id="280" r:id="rId12"/>
    <p:sldId id="285" r:id="rId13"/>
    <p:sldId id="279" r:id="rId14"/>
    <p:sldId id="278" r:id="rId15"/>
    <p:sldId id="275" r:id="rId16"/>
    <p:sldId id="282" r:id="rId17"/>
    <p:sldId id="284" r:id="rId18"/>
    <p:sldId id="287" r:id="rId19"/>
    <p:sldId id="289" r:id="rId20"/>
    <p:sldId id="283" r:id="rId21"/>
    <p:sldId id="286" r:id="rId22"/>
    <p:sldId id="290" r:id="rId23"/>
    <p:sldId id="29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241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8D2FB8-BFAE-49AA-92F8-EFF305AE69CF}" type="doc">
      <dgm:prSet loTypeId="urn:microsoft.com/office/officeart/2005/8/layout/cycle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3B10753-9031-41B3-9019-5F8E9EBFD266}">
      <dgm:prSet phldrT="[Текст]"/>
      <dgm:spPr/>
      <dgm:t>
        <a:bodyPr/>
        <a:lstStyle/>
        <a:p>
          <a:r>
            <a:rPr lang="ru-RU" dirty="0" smtClean="0"/>
            <a:t>Умственное </a:t>
          </a:r>
          <a:r>
            <a:rPr lang="ru-RU" dirty="0" smtClean="0"/>
            <a:t>развитие</a:t>
          </a:r>
          <a:endParaRPr lang="ru-RU" dirty="0"/>
        </a:p>
      </dgm:t>
    </dgm:pt>
    <dgm:pt modelId="{F0E9CE8C-0077-427B-A563-44CB2EE02AD6}" type="parTrans" cxnId="{6F174982-893A-4279-ACB6-E43E042F0C9F}">
      <dgm:prSet/>
      <dgm:spPr/>
      <dgm:t>
        <a:bodyPr/>
        <a:lstStyle/>
        <a:p>
          <a:endParaRPr lang="ru-RU"/>
        </a:p>
      </dgm:t>
    </dgm:pt>
    <dgm:pt modelId="{1E5699D8-0993-4A0C-85B0-9040F0A95782}" type="sibTrans" cxnId="{6F174982-893A-4279-ACB6-E43E042F0C9F}">
      <dgm:prSet/>
      <dgm:spPr/>
      <dgm:t>
        <a:bodyPr/>
        <a:lstStyle/>
        <a:p>
          <a:endParaRPr lang="ru-RU"/>
        </a:p>
      </dgm:t>
    </dgm:pt>
    <dgm:pt modelId="{AE0F89ED-1380-46B2-86DF-2F808A98F2AA}">
      <dgm:prSet phldrT="[Текст]"/>
      <dgm:spPr/>
      <dgm:t>
        <a:bodyPr/>
        <a:lstStyle/>
        <a:p>
          <a:r>
            <a:rPr lang="ru-RU" dirty="0" smtClean="0"/>
            <a:t>Развитие речи</a:t>
          </a:r>
          <a:endParaRPr lang="ru-RU" dirty="0"/>
        </a:p>
      </dgm:t>
    </dgm:pt>
    <dgm:pt modelId="{B3FC6B7C-BA61-4106-A9F0-F7C63D533BEF}" type="parTrans" cxnId="{56C4D68F-FA3C-49C7-9DAF-0040556D8AF6}">
      <dgm:prSet/>
      <dgm:spPr/>
      <dgm:t>
        <a:bodyPr/>
        <a:lstStyle/>
        <a:p>
          <a:endParaRPr lang="ru-RU"/>
        </a:p>
      </dgm:t>
    </dgm:pt>
    <dgm:pt modelId="{87EAF1E8-0590-40EA-9D0B-5108D5183516}" type="sibTrans" cxnId="{56C4D68F-FA3C-49C7-9DAF-0040556D8AF6}">
      <dgm:prSet/>
      <dgm:spPr/>
      <dgm:t>
        <a:bodyPr/>
        <a:lstStyle/>
        <a:p>
          <a:endParaRPr lang="ru-RU"/>
        </a:p>
      </dgm:t>
    </dgm:pt>
    <dgm:pt modelId="{9756E6AB-3ADC-4923-9A6F-D5788D437CAF}">
      <dgm:prSet phldrT="[Текст]"/>
      <dgm:spPr/>
      <dgm:t>
        <a:bodyPr/>
        <a:lstStyle/>
        <a:p>
          <a:r>
            <a:rPr lang="ru-RU" dirty="0" smtClean="0"/>
            <a:t>Эстетическое восприятие мира</a:t>
          </a:r>
          <a:endParaRPr lang="ru-RU" dirty="0"/>
        </a:p>
      </dgm:t>
    </dgm:pt>
    <dgm:pt modelId="{0EC4167B-7CDA-4D71-9D34-B5F109F1F97D}" type="parTrans" cxnId="{90F46D23-E422-45EB-8312-F581044F0730}">
      <dgm:prSet/>
      <dgm:spPr/>
      <dgm:t>
        <a:bodyPr/>
        <a:lstStyle/>
        <a:p>
          <a:endParaRPr lang="ru-RU"/>
        </a:p>
      </dgm:t>
    </dgm:pt>
    <dgm:pt modelId="{639810CB-26DB-445B-AD7B-6FC91C101725}" type="sibTrans" cxnId="{90F46D23-E422-45EB-8312-F581044F0730}">
      <dgm:prSet/>
      <dgm:spPr/>
      <dgm:t>
        <a:bodyPr/>
        <a:lstStyle/>
        <a:p>
          <a:endParaRPr lang="ru-RU"/>
        </a:p>
      </dgm:t>
    </dgm:pt>
    <dgm:pt modelId="{3BFFC6A4-B807-4975-9DD9-8D1782F5A352}" type="pres">
      <dgm:prSet presAssocID="{638D2FB8-BFAE-49AA-92F8-EFF305AE69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CAA2E6-7D9B-4945-BF40-F3D092A46E27}" type="pres">
      <dgm:prSet presAssocID="{33B10753-9031-41B3-9019-5F8E9EBFD2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C903F-F8F2-4CDC-A1E8-6A2DDFB1CFFA}" type="pres">
      <dgm:prSet presAssocID="{33B10753-9031-41B3-9019-5F8E9EBFD266}" presName="spNode" presStyleCnt="0"/>
      <dgm:spPr/>
    </dgm:pt>
    <dgm:pt modelId="{7E998FF6-5013-44DA-8032-CDCE7EF47C42}" type="pres">
      <dgm:prSet presAssocID="{1E5699D8-0993-4A0C-85B0-9040F0A95782}" presName="sibTrans" presStyleLbl="sibTrans1D1" presStyleIdx="0" presStyleCnt="3"/>
      <dgm:spPr/>
      <dgm:t>
        <a:bodyPr/>
        <a:lstStyle/>
        <a:p>
          <a:endParaRPr lang="ru-RU"/>
        </a:p>
      </dgm:t>
    </dgm:pt>
    <dgm:pt modelId="{FD95034A-A292-49C4-8917-C5A2B77B935E}" type="pres">
      <dgm:prSet presAssocID="{AE0F89ED-1380-46B2-86DF-2F808A98F2A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A467AD-AAF0-4805-B8CD-EA1991B6AB48}" type="pres">
      <dgm:prSet presAssocID="{AE0F89ED-1380-46B2-86DF-2F808A98F2AA}" presName="spNode" presStyleCnt="0"/>
      <dgm:spPr/>
    </dgm:pt>
    <dgm:pt modelId="{A450AE2B-6C7C-47E4-AF38-1DF3CFE6F520}" type="pres">
      <dgm:prSet presAssocID="{87EAF1E8-0590-40EA-9D0B-5108D5183516}" presName="sibTrans" presStyleLbl="sibTrans1D1" presStyleIdx="1" presStyleCnt="3"/>
      <dgm:spPr/>
      <dgm:t>
        <a:bodyPr/>
        <a:lstStyle/>
        <a:p>
          <a:endParaRPr lang="ru-RU"/>
        </a:p>
      </dgm:t>
    </dgm:pt>
    <dgm:pt modelId="{2D4A4C2F-E79F-41B2-825B-B8AE90F1022D}" type="pres">
      <dgm:prSet presAssocID="{9756E6AB-3ADC-4923-9A6F-D5788D437CA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81930C-E5E5-4613-A073-089501A4FA61}" type="pres">
      <dgm:prSet presAssocID="{9756E6AB-3ADC-4923-9A6F-D5788D437CAF}" presName="spNode" presStyleCnt="0"/>
      <dgm:spPr/>
    </dgm:pt>
    <dgm:pt modelId="{B4DCCA06-D726-42F1-9DCE-14581F21B41C}" type="pres">
      <dgm:prSet presAssocID="{639810CB-26DB-445B-AD7B-6FC91C101725}" presName="sibTrans" presStyleLbl="sibTrans1D1" presStyleIdx="2" presStyleCnt="3"/>
      <dgm:spPr/>
      <dgm:t>
        <a:bodyPr/>
        <a:lstStyle/>
        <a:p>
          <a:endParaRPr lang="ru-RU"/>
        </a:p>
      </dgm:t>
    </dgm:pt>
  </dgm:ptLst>
  <dgm:cxnLst>
    <dgm:cxn modelId="{90F46D23-E422-45EB-8312-F581044F0730}" srcId="{638D2FB8-BFAE-49AA-92F8-EFF305AE69CF}" destId="{9756E6AB-3ADC-4923-9A6F-D5788D437CAF}" srcOrd="2" destOrd="0" parTransId="{0EC4167B-7CDA-4D71-9D34-B5F109F1F97D}" sibTransId="{639810CB-26DB-445B-AD7B-6FC91C101725}"/>
    <dgm:cxn modelId="{2CD54C0B-BBAE-4653-803B-937CCF1A61CC}" type="presOf" srcId="{639810CB-26DB-445B-AD7B-6FC91C101725}" destId="{B4DCCA06-D726-42F1-9DCE-14581F21B41C}" srcOrd="0" destOrd="0" presId="urn:microsoft.com/office/officeart/2005/8/layout/cycle5"/>
    <dgm:cxn modelId="{6F174982-893A-4279-ACB6-E43E042F0C9F}" srcId="{638D2FB8-BFAE-49AA-92F8-EFF305AE69CF}" destId="{33B10753-9031-41B3-9019-5F8E9EBFD266}" srcOrd="0" destOrd="0" parTransId="{F0E9CE8C-0077-427B-A563-44CB2EE02AD6}" sibTransId="{1E5699D8-0993-4A0C-85B0-9040F0A95782}"/>
    <dgm:cxn modelId="{56C4D68F-FA3C-49C7-9DAF-0040556D8AF6}" srcId="{638D2FB8-BFAE-49AA-92F8-EFF305AE69CF}" destId="{AE0F89ED-1380-46B2-86DF-2F808A98F2AA}" srcOrd="1" destOrd="0" parTransId="{B3FC6B7C-BA61-4106-A9F0-F7C63D533BEF}" sibTransId="{87EAF1E8-0590-40EA-9D0B-5108D5183516}"/>
    <dgm:cxn modelId="{69E0CBC5-8EAF-4995-B72B-6EF6FB37086C}" type="presOf" srcId="{638D2FB8-BFAE-49AA-92F8-EFF305AE69CF}" destId="{3BFFC6A4-B807-4975-9DD9-8D1782F5A352}" srcOrd="0" destOrd="0" presId="urn:microsoft.com/office/officeart/2005/8/layout/cycle5"/>
    <dgm:cxn modelId="{5E0774C4-F994-46BD-9658-485DBC3B6A7A}" type="presOf" srcId="{87EAF1E8-0590-40EA-9D0B-5108D5183516}" destId="{A450AE2B-6C7C-47E4-AF38-1DF3CFE6F520}" srcOrd="0" destOrd="0" presId="urn:microsoft.com/office/officeart/2005/8/layout/cycle5"/>
    <dgm:cxn modelId="{8032FFB5-32CB-4402-BDE3-312E979FABB8}" type="presOf" srcId="{9756E6AB-3ADC-4923-9A6F-D5788D437CAF}" destId="{2D4A4C2F-E79F-41B2-825B-B8AE90F1022D}" srcOrd="0" destOrd="0" presId="urn:microsoft.com/office/officeart/2005/8/layout/cycle5"/>
    <dgm:cxn modelId="{35F70DD7-2911-4A30-B11A-C60D975521CE}" type="presOf" srcId="{33B10753-9031-41B3-9019-5F8E9EBFD266}" destId="{64CAA2E6-7D9B-4945-BF40-F3D092A46E27}" srcOrd="0" destOrd="0" presId="urn:microsoft.com/office/officeart/2005/8/layout/cycle5"/>
    <dgm:cxn modelId="{AF9A242A-5B53-4CC6-BA37-36191DABBE3E}" type="presOf" srcId="{1E5699D8-0993-4A0C-85B0-9040F0A95782}" destId="{7E998FF6-5013-44DA-8032-CDCE7EF47C42}" srcOrd="0" destOrd="0" presId="urn:microsoft.com/office/officeart/2005/8/layout/cycle5"/>
    <dgm:cxn modelId="{604551CC-6555-4B66-B27C-B4D881CF9B3D}" type="presOf" srcId="{AE0F89ED-1380-46B2-86DF-2F808A98F2AA}" destId="{FD95034A-A292-49C4-8917-C5A2B77B935E}" srcOrd="0" destOrd="0" presId="urn:microsoft.com/office/officeart/2005/8/layout/cycle5"/>
    <dgm:cxn modelId="{11A50F33-21EA-49F8-BCE8-F5B654E3775F}" type="presParOf" srcId="{3BFFC6A4-B807-4975-9DD9-8D1782F5A352}" destId="{64CAA2E6-7D9B-4945-BF40-F3D092A46E27}" srcOrd="0" destOrd="0" presId="urn:microsoft.com/office/officeart/2005/8/layout/cycle5"/>
    <dgm:cxn modelId="{3E9275AD-D892-458D-83DA-D3EEC460B66F}" type="presParOf" srcId="{3BFFC6A4-B807-4975-9DD9-8D1782F5A352}" destId="{3F0C903F-F8F2-4CDC-A1E8-6A2DDFB1CFFA}" srcOrd="1" destOrd="0" presId="urn:microsoft.com/office/officeart/2005/8/layout/cycle5"/>
    <dgm:cxn modelId="{A2F6110F-B1CF-41D5-A672-5A025487DC6B}" type="presParOf" srcId="{3BFFC6A4-B807-4975-9DD9-8D1782F5A352}" destId="{7E998FF6-5013-44DA-8032-CDCE7EF47C42}" srcOrd="2" destOrd="0" presId="urn:microsoft.com/office/officeart/2005/8/layout/cycle5"/>
    <dgm:cxn modelId="{23864DDB-2776-49ED-99AD-C9410776587F}" type="presParOf" srcId="{3BFFC6A4-B807-4975-9DD9-8D1782F5A352}" destId="{FD95034A-A292-49C4-8917-C5A2B77B935E}" srcOrd="3" destOrd="0" presId="urn:microsoft.com/office/officeart/2005/8/layout/cycle5"/>
    <dgm:cxn modelId="{6C9F4CAC-6ECF-4DB9-B6D1-12ABBEA0F85B}" type="presParOf" srcId="{3BFFC6A4-B807-4975-9DD9-8D1782F5A352}" destId="{3FA467AD-AAF0-4805-B8CD-EA1991B6AB48}" srcOrd="4" destOrd="0" presId="urn:microsoft.com/office/officeart/2005/8/layout/cycle5"/>
    <dgm:cxn modelId="{22B9DE75-150A-4511-BF01-9EAE036EE6FD}" type="presParOf" srcId="{3BFFC6A4-B807-4975-9DD9-8D1782F5A352}" destId="{A450AE2B-6C7C-47E4-AF38-1DF3CFE6F520}" srcOrd="5" destOrd="0" presId="urn:microsoft.com/office/officeart/2005/8/layout/cycle5"/>
    <dgm:cxn modelId="{67281540-D8AF-4E2B-A595-D1562A33FA94}" type="presParOf" srcId="{3BFFC6A4-B807-4975-9DD9-8D1782F5A352}" destId="{2D4A4C2F-E79F-41B2-825B-B8AE90F1022D}" srcOrd="6" destOrd="0" presId="urn:microsoft.com/office/officeart/2005/8/layout/cycle5"/>
    <dgm:cxn modelId="{6A8F1AB5-AAF8-46C9-963C-F4A0E488525B}" type="presParOf" srcId="{3BFFC6A4-B807-4975-9DD9-8D1782F5A352}" destId="{D581930C-E5E5-4613-A073-089501A4FA61}" srcOrd="7" destOrd="0" presId="urn:microsoft.com/office/officeart/2005/8/layout/cycle5"/>
    <dgm:cxn modelId="{211E31EB-53FC-47E1-A442-7A18E70D1F22}" type="presParOf" srcId="{3BFFC6A4-B807-4975-9DD9-8D1782F5A352}" destId="{B4DCCA06-D726-42F1-9DCE-14581F21B41C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33247D-4DBA-4DDC-B604-AA3BC6D59B1D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E62C5ED-38DE-4008-95B6-4079955533C4}">
      <dgm:prSet phldrT="[Текст]" custT="1"/>
      <dgm:spPr/>
      <dgm:t>
        <a:bodyPr/>
        <a:lstStyle/>
        <a:p>
          <a:r>
            <a:rPr lang="ru-RU" sz="1800" i="1" dirty="0" smtClean="0">
              <a:latin typeface="Arial Black" pitchFamily="34" charset="0"/>
            </a:rPr>
            <a:t>Соответствие возрасту</a:t>
          </a:r>
          <a:endParaRPr lang="ru-RU" sz="1800" i="1" dirty="0">
            <a:latin typeface="Arial Black" pitchFamily="34" charset="0"/>
          </a:endParaRPr>
        </a:p>
      </dgm:t>
    </dgm:pt>
    <dgm:pt modelId="{5C909504-FED8-418E-A89D-2E20B732E57C}" type="parTrans" cxnId="{4FF9F589-7A2E-467D-9AFB-69979153BC82}">
      <dgm:prSet/>
      <dgm:spPr/>
      <dgm:t>
        <a:bodyPr/>
        <a:lstStyle/>
        <a:p>
          <a:endParaRPr lang="ru-RU"/>
        </a:p>
      </dgm:t>
    </dgm:pt>
    <dgm:pt modelId="{0F3AFBB6-C684-487A-ACB9-418D58FC77B6}" type="sibTrans" cxnId="{4FF9F589-7A2E-467D-9AFB-69979153BC82}">
      <dgm:prSet/>
      <dgm:spPr/>
      <dgm:t>
        <a:bodyPr/>
        <a:lstStyle/>
        <a:p>
          <a:endParaRPr lang="ru-RU"/>
        </a:p>
      </dgm:t>
    </dgm:pt>
    <dgm:pt modelId="{10FC7BA2-16CA-48D4-8161-A034233C8509}">
      <dgm:prSet phldrT="[Текст]" custT="1"/>
      <dgm:spPr/>
      <dgm:t>
        <a:bodyPr/>
        <a:lstStyle/>
        <a:p>
          <a:r>
            <a:rPr lang="ru-RU" sz="1800" i="1" smtClean="0">
              <a:latin typeface="Arial Black" pitchFamily="34" charset="0"/>
            </a:rPr>
            <a:t>Знание правил, важных моментов</a:t>
          </a:r>
          <a:endParaRPr lang="ru-RU" sz="1800" i="1" dirty="0">
            <a:latin typeface="Arial Black" pitchFamily="34" charset="0"/>
          </a:endParaRPr>
        </a:p>
      </dgm:t>
    </dgm:pt>
    <dgm:pt modelId="{33CC0AB1-A111-49D7-BCEF-007B98770B62}" type="parTrans" cxnId="{368059F8-7419-4902-8BF6-2B02104974A1}">
      <dgm:prSet/>
      <dgm:spPr/>
      <dgm:t>
        <a:bodyPr/>
        <a:lstStyle/>
        <a:p>
          <a:endParaRPr lang="ru-RU"/>
        </a:p>
      </dgm:t>
    </dgm:pt>
    <dgm:pt modelId="{AA6616A4-C480-4724-BEC4-9495BB0580A3}" type="sibTrans" cxnId="{368059F8-7419-4902-8BF6-2B02104974A1}">
      <dgm:prSet/>
      <dgm:spPr/>
      <dgm:t>
        <a:bodyPr/>
        <a:lstStyle/>
        <a:p>
          <a:endParaRPr lang="ru-RU"/>
        </a:p>
      </dgm:t>
    </dgm:pt>
    <dgm:pt modelId="{DD22BAB5-9383-4011-9177-91FECC070A0A}">
      <dgm:prSet phldrT="[Текст]" custT="1"/>
      <dgm:spPr/>
      <dgm:t>
        <a:bodyPr/>
        <a:lstStyle/>
        <a:p>
          <a:r>
            <a:rPr lang="ru-RU" sz="1800" i="1" smtClean="0">
              <a:latin typeface="Arial Black" pitchFamily="34" charset="0"/>
            </a:rPr>
            <a:t>Младший возраст-водящий воспитатель</a:t>
          </a:r>
          <a:endParaRPr lang="ru-RU" sz="1800" i="1" dirty="0">
            <a:latin typeface="Arial Black" pitchFamily="34" charset="0"/>
          </a:endParaRPr>
        </a:p>
      </dgm:t>
    </dgm:pt>
    <dgm:pt modelId="{9445CF2B-028F-4AB8-8E83-7D3304A0BD99}" type="parTrans" cxnId="{2D2D61C5-6052-4993-AFBB-6B1EAE902FAE}">
      <dgm:prSet/>
      <dgm:spPr/>
      <dgm:t>
        <a:bodyPr/>
        <a:lstStyle/>
        <a:p>
          <a:endParaRPr lang="ru-RU"/>
        </a:p>
      </dgm:t>
    </dgm:pt>
    <dgm:pt modelId="{20C62767-651B-47EA-9815-647499E1FFB6}" type="sibTrans" cxnId="{2D2D61C5-6052-4993-AFBB-6B1EAE902FAE}">
      <dgm:prSet/>
      <dgm:spPr/>
      <dgm:t>
        <a:bodyPr/>
        <a:lstStyle/>
        <a:p>
          <a:endParaRPr lang="ru-RU"/>
        </a:p>
      </dgm:t>
    </dgm:pt>
    <dgm:pt modelId="{9D85C96D-4C90-4C6F-9A69-D8517A0BDC48}">
      <dgm:prSet custT="1"/>
      <dgm:spPr/>
      <dgm:t>
        <a:bodyPr/>
        <a:lstStyle/>
        <a:p>
          <a:r>
            <a:rPr lang="ru-RU" sz="1800" i="1" smtClean="0">
              <a:latin typeface="Arial Black" pitchFamily="34" charset="0"/>
            </a:rPr>
            <a:t>Использование средств выразительности</a:t>
          </a:r>
          <a:endParaRPr lang="ru-RU" sz="1800" i="1" dirty="0">
            <a:latin typeface="Arial Black" pitchFamily="34" charset="0"/>
          </a:endParaRPr>
        </a:p>
      </dgm:t>
    </dgm:pt>
    <dgm:pt modelId="{F7118279-3638-428E-9530-7AACF4DFF07E}" type="parTrans" cxnId="{1833B27C-A5CD-4770-9F91-0ADE9C2543B0}">
      <dgm:prSet/>
      <dgm:spPr/>
      <dgm:t>
        <a:bodyPr/>
        <a:lstStyle/>
        <a:p>
          <a:endParaRPr lang="ru-RU"/>
        </a:p>
      </dgm:t>
    </dgm:pt>
    <dgm:pt modelId="{8ED30DBE-6555-4B03-A074-08042D2048D1}" type="sibTrans" cxnId="{1833B27C-A5CD-4770-9F91-0ADE9C2543B0}">
      <dgm:prSet/>
      <dgm:spPr/>
      <dgm:t>
        <a:bodyPr/>
        <a:lstStyle/>
        <a:p>
          <a:endParaRPr lang="ru-RU"/>
        </a:p>
      </dgm:t>
    </dgm:pt>
    <dgm:pt modelId="{D58FAE58-DA77-4621-B0FA-B979B1283679}">
      <dgm:prSet custT="1"/>
      <dgm:spPr/>
      <dgm:t>
        <a:bodyPr/>
        <a:lstStyle/>
        <a:p>
          <a:r>
            <a:rPr lang="ru-RU" sz="1800" i="1" smtClean="0">
              <a:latin typeface="Arial Black" pitchFamily="34" charset="0"/>
            </a:rPr>
            <a:t>Считалка ,жеребьевка</a:t>
          </a:r>
          <a:endParaRPr lang="ru-RU" sz="1800" i="1" dirty="0">
            <a:latin typeface="Arial Black" pitchFamily="34" charset="0"/>
          </a:endParaRPr>
        </a:p>
      </dgm:t>
    </dgm:pt>
    <dgm:pt modelId="{BE80FFE2-9C38-4903-89B3-89884A919BE9}" type="parTrans" cxnId="{66F837C1-B301-49FA-9D29-649AF751F5E0}">
      <dgm:prSet/>
      <dgm:spPr/>
      <dgm:t>
        <a:bodyPr/>
        <a:lstStyle/>
        <a:p>
          <a:endParaRPr lang="ru-RU"/>
        </a:p>
      </dgm:t>
    </dgm:pt>
    <dgm:pt modelId="{C9BD18CD-606F-45FC-942F-FBBD8F8E9984}" type="sibTrans" cxnId="{66F837C1-B301-49FA-9D29-649AF751F5E0}">
      <dgm:prSet/>
      <dgm:spPr/>
      <dgm:t>
        <a:bodyPr/>
        <a:lstStyle/>
        <a:p>
          <a:endParaRPr lang="ru-RU"/>
        </a:p>
      </dgm:t>
    </dgm:pt>
    <dgm:pt modelId="{B0B488AB-7607-4F9E-B907-6F318663A6FA}">
      <dgm:prSet custT="1"/>
      <dgm:spPr/>
      <dgm:t>
        <a:bodyPr/>
        <a:lstStyle/>
        <a:p>
          <a:r>
            <a:rPr lang="ru-RU" sz="1800" i="1" dirty="0" smtClean="0">
              <a:latin typeface="Arial Black" pitchFamily="34" charset="0"/>
            </a:rPr>
            <a:t>Выполнение правил, активность, самостоятельность.</a:t>
          </a:r>
          <a:endParaRPr lang="ru-RU" sz="1800" i="1" dirty="0">
            <a:latin typeface="Arial Black" pitchFamily="34" charset="0"/>
          </a:endParaRPr>
        </a:p>
      </dgm:t>
    </dgm:pt>
    <dgm:pt modelId="{5EF2D810-5114-4AFC-98FB-A318629F0273}" type="parTrans" cxnId="{7609A1E8-6C1A-418D-AAA8-290B234619CB}">
      <dgm:prSet/>
      <dgm:spPr/>
      <dgm:t>
        <a:bodyPr/>
        <a:lstStyle/>
        <a:p>
          <a:endParaRPr lang="ru-RU"/>
        </a:p>
      </dgm:t>
    </dgm:pt>
    <dgm:pt modelId="{63EE7114-284F-49B6-9DBC-10E93AB5E7FF}" type="sibTrans" cxnId="{7609A1E8-6C1A-418D-AAA8-290B234619CB}">
      <dgm:prSet/>
      <dgm:spPr/>
      <dgm:t>
        <a:bodyPr/>
        <a:lstStyle/>
        <a:p>
          <a:endParaRPr lang="ru-RU"/>
        </a:p>
      </dgm:t>
    </dgm:pt>
    <dgm:pt modelId="{56CEAC85-9AEB-4A38-B9E8-AA019B1CB183}" type="pres">
      <dgm:prSet presAssocID="{8733247D-4DBA-4DDC-B604-AA3BC6D59B1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076DA6-8699-4C03-8DBF-0524A728EDF8}" type="pres">
      <dgm:prSet presAssocID="{2E62C5ED-38DE-4008-95B6-4079955533C4}" presName="parentLin" presStyleCnt="0"/>
      <dgm:spPr/>
    </dgm:pt>
    <dgm:pt modelId="{E49B6B88-D92D-4650-8C19-5F627C1EE80C}" type="pres">
      <dgm:prSet presAssocID="{2E62C5ED-38DE-4008-95B6-4079955533C4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9874CF98-1460-4925-9177-ECEE8B93DF77}" type="pres">
      <dgm:prSet presAssocID="{2E62C5ED-38DE-4008-95B6-4079955533C4}" presName="parentText" presStyleLbl="node1" presStyleIdx="0" presStyleCnt="6" custLinFactNeighborX="-12265" custLinFactNeighborY="81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8B5AC-99B6-419C-8803-52436C66D068}" type="pres">
      <dgm:prSet presAssocID="{2E62C5ED-38DE-4008-95B6-4079955533C4}" presName="negativeSpace" presStyleCnt="0"/>
      <dgm:spPr/>
    </dgm:pt>
    <dgm:pt modelId="{5711F8CD-C508-4F66-B148-89920CE5A112}" type="pres">
      <dgm:prSet presAssocID="{2E62C5ED-38DE-4008-95B6-4079955533C4}" presName="childText" presStyleLbl="conFgAcc1" presStyleIdx="0" presStyleCnt="6">
        <dgm:presLayoutVars>
          <dgm:bulletEnabled val="1"/>
        </dgm:presLayoutVars>
      </dgm:prSet>
      <dgm:spPr/>
    </dgm:pt>
    <dgm:pt modelId="{F80E2644-1D9B-48F5-8E0A-3C1AB91B6C41}" type="pres">
      <dgm:prSet presAssocID="{0F3AFBB6-C684-487A-ACB9-418D58FC77B6}" presName="spaceBetweenRectangles" presStyleCnt="0"/>
      <dgm:spPr/>
    </dgm:pt>
    <dgm:pt modelId="{B893A08D-D1D6-486B-9D8C-D2496E176BBA}" type="pres">
      <dgm:prSet presAssocID="{10FC7BA2-16CA-48D4-8161-A034233C8509}" presName="parentLin" presStyleCnt="0"/>
      <dgm:spPr/>
    </dgm:pt>
    <dgm:pt modelId="{16504453-A842-4B13-8C91-2FCC8B7FD7B6}" type="pres">
      <dgm:prSet presAssocID="{10FC7BA2-16CA-48D4-8161-A034233C8509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B190386A-DB22-4B0D-8D97-4824550070B7}" type="pres">
      <dgm:prSet presAssocID="{10FC7BA2-16CA-48D4-8161-A034233C8509}" presName="parentText" presStyleLbl="node1" presStyleIdx="1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45C876-B48E-4E16-B193-B92AAC1649D3}" type="pres">
      <dgm:prSet presAssocID="{10FC7BA2-16CA-48D4-8161-A034233C8509}" presName="negativeSpace" presStyleCnt="0"/>
      <dgm:spPr/>
    </dgm:pt>
    <dgm:pt modelId="{AC5CD220-9060-4FAB-A564-3D2967B7C8FB}" type="pres">
      <dgm:prSet presAssocID="{10FC7BA2-16CA-48D4-8161-A034233C8509}" presName="childText" presStyleLbl="conFgAcc1" presStyleIdx="1" presStyleCnt="6">
        <dgm:presLayoutVars>
          <dgm:bulletEnabled val="1"/>
        </dgm:presLayoutVars>
      </dgm:prSet>
      <dgm:spPr/>
    </dgm:pt>
    <dgm:pt modelId="{3EEE4227-68DB-48E0-8EF5-13708969D454}" type="pres">
      <dgm:prSet presAssocID="{AA6616A4-C480-4724-BEC4-9495BB0580A3}" presName="spaceBetweenRectangles" presStyleCnt="0"/>
      <dgm:spPr/>
    </dgm:pt>
    <dgm:pt modelId="{1A8509C6-4697-425C-A69D-AF3CA8AA774C}" type="pres">
      <dgm:prSet presAssocID="{DD22BAB5-9383-4011-9177-91FECC070A0A}" presName="parentLin" presStyleCnt="0"/>
      <dgm:spPr/>
    </dgm:pt>
    <dgm:pt modelId="{B4E51C4C-DD5E-471B-96D3-2CE5574E809B}" type="pres">
      <dgm:prSet presAssocID="{DD22BAB5-9383-4011-9177-91FECC070A0A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68146458-3704-448E-8D48-A3597F26B4A7}" type="pres">
      <dgm:prSet presAssocID="{DD22BAB5-9383-4011-9177-91FECC070A0A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C36E2-9927-4B32-8E63-E9CE86767B90}" type="pres">
      <dgm:prSet presAssocID="{DD22BAB5-9383-4011-9177-91FECC070A0A}" presName="negativeSpace" presStyleCnt="0"/>
      <dgm:spPr/>
    </dgm:pt>
    <dgm:pt modelId="{F3ED2293-1EBA-4129-BE8A-AAC9D85FF002}" type="pres">
      <dgm:prSet presAssocID="{DD22BAB5-9383-4011-9177-91FECC070A0A}" presName="childText" presStyleLbl="conFgAcc1" presStyleIdx="2" presStyleCnt="6" custLinFactNeighborY="53643">
        <dgm:presLayoutVars>
          <dgm:bulletEnabled val="1"/>
        </dgm:presLayoutVars>
      </dgm:prSet>
      <dgm:spPr/>
    </dgm:pt>
    <dgm:pt modelId="{42B68190-5901-4405-8419-886B00864869}" type="pres">
      <dgm:prSet presAssocID="{20C62767-651B-47EA-9815-647499E1FFB6}" presName="spaceBetweenRectangles" presStyleCnt="0"/>
      <dgm:spPr/>
    </dgm:pt>
    <dgm:pt modelId="{1315274F-29CC-4882-B3DF-1EF112B2C5A9}" type="pres">
      <dgm:prSet presAssocID="{9D85C96D-4C90-4C6F-9A69-D8517A0BDC48}" presName="parentLin" presStyleCnt="0"/>
      <dgm:spPr/>
    </dgm:pt>
    <dgm:pt modelId="{B64E3255-C967-4996-B000-3806A3B33C5B}" type="pres">
      <dgm:prSet presAssocID="{9D85C96D-4C90-4C6F-9A69-D8517A0BDC48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0661E62E-3997-420A-B30A-634D9C873987}" type="pres">
      <dgm:prSet presAssocID="{9D85C96D-4C90-4C6F-9A69-D8517A0BDC48}" presName="parentText" presStyleLbl="node1" presStyleIdx="3" presStyleCnt="6" custScaleX="1418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703E7-56DE-47A9-BD88-37E764EF76F3}" type="pres">
      <dgm:prSet presAssocID="{9D85C96D-4C90-4C6F-9A69-D8517A0BDC48}" presName="negativeSpace" presStyleCnt="0"/>
      <dgm:spPr/>
    </dgm:pt>
    <dgm:pt modelId="{9A47A4AB-17A3-44B1-A66D-511F34A92E7F}" type="pres">
      <dgm:prSet presAssocID="{9D85C96D-4C90-4C6F-9A69-D8517A0BDC48}" presName="childText" presStyleLbl="conFgAcc1" presStyleIdx="3" presStyleCnt="6">
        <dgm:presLayoutVars>
          <dgm:bulletEnabled val="1"/>
        </dgm:presLayoutVars>
      </dgm:prSet>
      <dgm:spPr/>
    </dgm:pt>
    <dgm:pt modelId="{ACAD62A1-6F54-4E8C-BB87-2F420B3C4313}" type="pres">
      <dgm:prSet presAssocID="{8ED30DBE-6555-4B03-A074-08042D2048D1}" presName="spaceBetweenRectangles" presStyleCnt="0"/>
      <dgm:spPr/>
    </dgm:pt>
    <dgm:pt modelId="{82A1E4D7-7A5D-491B-B49D-81CB2B5D4E74}" type="pres">
      <dgm:prSet presAssocID="{D58FAE58-DA77-4621-B0FA-B979B1283679}" presName="parentLin" presStyleCnt="0"/>
      <dgm:spPr/>
    </dgm:pt>
    <dgm:pt modelId="{1A786D64-E5C0-42AC-B5B3-3936BB838616}" type="pres">
      <dgm:prSet presAssocID="{D58FAE58-DA77-4621-B0FA-B979B1283679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D4847EFC-E06A-4484-819E-0F932831118D}" type="pres">
      <dgm:prSet presAssocID="{D58FAE58-DA77-4621-B0FA-B979B128367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0ADA4A-31BF-4EAC-B106-AB5AC9C52090}" type="pres">
      <dgm:prSet presAssocID="{D58FAE58-DA77-4621-B0FA-B979B1283679}" presName="negativeSpace" presStyleCnt="0"/>
      <dgm:spPr/>
    </dgm:pt>
    <dgm:pt modelId="{DA6147F6-001D-4A24-B49F-604C0211E0E0}" type="pres">
      <dgm:prSet presAssocID="{D58FAE58-DA77-4621-B0FA-B979B1283679}" presName="childText" presStyleLbl="conFgAcc1" presStyleIdx="4" presStyleCnt="6">
        <dgm:presLayoutVars>
          <dgm:bulletEnabled val="1"/>
        </dgm:presLayoutVars>
      </dgm:prSet>
      <dgm:spPr/>
    </dgm:pt>
    <dgm:pt modelId="{7DD21D3E-AA81-4E02-AC9A-65E743F6DA97}" type="pres">
      <dgm:prSet presAssocID="{C9BD18CD-606F-45FC-942F-FBBD8F8E9984}" presName="spaceBetweenRectangles" presStyleCnt="0"/>
      <dgm:spPr/>
    </dgm:pt>
    <dgm:pt modelId="{6FE6DF2E-440D-47D2-9147-9253B1079590}" type="pres">
      <dgm:prSet presAssocID="{B0B488AB-7607-4F9E-B907-6F318663A6FA}" presName="parentLin" presStyleCnt="0"/>
      <dgm:spPr/>
    </dgm:pt>
    <dgm:pt modelId="{2EB2095C-0103-481E-B827-6A37AB9D3B0C}" type="pres">
      <dgm:prSet presAssocID="{B0B488AB-7607-4F9E-B907-6F318663A6FA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B13015CE-9463-4967-9BCB-7CAE340031D2}" type="pres">
      <dgm:prSet presAssocID="{B0B488AB-7607-4F9E-B907-6F318663A6FA}" presName="parentText" presStyleLbl="node1" presStyleIdx="5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6E063-6275-4E04-9E56-B1ABC27DB82B}" type="pres">
      <dgm:prSet presAssocID="{B0B488AB-7607-4F9E-B907-6F318663A6FA}" presName="negativeSpace" presStyleCnt="0"/>
      <dgm:spPr/>
    </dgm:pt>
    <dgm:pt modelId="{32545034-01CE-4F13-8BBB-E75DF48991AF}" type="pres">
      <dgm:prSet presAssocID="{B0B488AB-7607-4F9E-B907-6F318663A6FA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2D2D61C5-6052-4993-AFBB-6B1EAE902FAE}" srcId="{8733247D-4DBA-4DDC-B604-AA3BC6D59B1D}" destId="{DD22BAB5-9383-4011-9177-91FECC070A0A}" srcOrd="2" destOrd="0" parTransId="{9445CF2B-028F-4AB8-8E83-7D3304A0BD99}" sibTransId="{20C62767-651B-47EA-9815-647499E1FFB6}"/>
    <dgm:cxn modelId="{861F4278-7BCC-4FB3-9B65-EC4F59F1ACE3}" type="presOf" srcId="{9D85C96D-4C90-4C6F-9A69-D8517A0BDC48}" destId="{0661E62E-3997-420A-B30A-634D9C873987}" srcOrd="1" destOrd="0" presId="urn:microsoft.com/office/officeart/2005/8/layout/list1"/>
    <dgm:cxn modelId="{EB61CC3A-0103-4D15-B100-F1529CEBA8EF}" type="presOf" srcId="{9D85C96D-4C90-4C6F-9A69-D8517A0BDC48}" destId="{B64E3255-C967-4996-B000-3806A3B33C5B}" srcOrd="0" destOrd="0" presId="urn:microsoft.com/office/officeart/2005/8/layout/list1"/>
    <dgm:cxn modelId="{368059F8-7419-4902-8BF6-2B02104974A1}" srcId="{8733247D-4DBA-4DDC-B604-AA3BC6D59B1D}" destId="{10FC7BA2-16CA-48D4-8161-A034233C8509}" srcOrd="1" destOrd="0" parTransId="{33CC0AB1-A111-49D7-BCEF-007B98770B62}" sibTransId="{AA6616A4-C480-4724-BEC4-9495BB0580A3}"/>
    <dgm:cxn modelId="{D328D050-8018-4121-A35F-6076213E6A09}" type="presOf" srcId="{DD22BAB5-9383-4011-9177-91FECC070A0A}" destId="{B4E51C4C-DD5E-471B-96D3-2CE5574E809B}" srcOrd="0" destOrd="0" presId="urn:microsoft.com/office/officeart/2005/8/layout/list1"/>
    <dgm:cxn modelId="{F5C51EBB-2F16-4213-8FDC-48A3D323A052}" type="presOf" srcId="{2E62C5ED-38DE-4008-95B6-4079955533C4}" destId="{9874CF98-1460-4925-9177-ECEE8B93DF77}" srcOrd="1" destOrd="0" presId="urn:microsoft.com/office/officeart/2005/8/layout/list1"/>
    <dgm:cxn modelId="{6B1F07C2-FF03-4380-9363-A2801B85F173}" type="presOf" srcId="{10FC7BA2-16CA-48D4-8161-A034233C8509}" destId="{16504453-A842-4B13-8C91-2FCC8B7FD7B6}" srcOrd="0" destOrd="0" presId="urn:microsoft.com/office/officeart/2005/8/layout/list1"/>
    <dgm:cxn modelId="{3F0BF975-29AF-4569-B81B-9D955A760801}" type="presOf" srcId="{B0B488AB-7607-4F9E-B907-6F318663A6FA}" destId="{2EB2095C-0103-481E-B827-6A37AB9D3B0C}" srcOrd="0" destOrd="0" presId="urn:microsoft.com/office/officeart/2005/8/layout/list1"/>
    <dgm:cxn modelId="{4FF9F589-7A2E-467D-9AFB-69979153BC82}" srcId="{8733247D-4DBA-4DDC-B604-AA3BC6D59B1D}" destId="{2E62C5ED-38DE-4008-95B6-4079955533C4}" srcOrd="0" destOrd="0" parTransId="{5C909504-FED8-418E-A89D-2E20B732E57C}" sibTransId="{0F3AFBB6-C684-487A-ACB9-418D58FC77B6}"/>
    <dgm:cxn modelId="{1833B27C-A5CD-4770-9F91-0ADE9C2543B0}" srcId="{8733247D-4DBA-4DDC-B604-AA3BC6D59B1D}" destId="{9D85C96D-4C90-4C6F-9A69-D8517A0BDC48}" srcOrd="3" destOrd="0" parTransId="{F7118279-3638-428E-9530-7AACF4DFF07E}" sibTransId="{8ED30DBE-6555-4B03-A074-08042D2048D1}"/>
    <dgm:cxn modelId="{80182F6F-7E5F-4454-A03A-7212A689AFD7}" type="presOf" srcId="{10FC7BA2-16CA-48D4-8161-A034233C8509}" destId="{B190386A-DB22-4B0D-8D97-4824550070B7}" srcOrd="1" destOrd="0" presId="urn:microsoft.com/office/officeart/2005/8/layout/list1"/>
    <dgm:cxn modelId="{BCE300EA-19A3-4C84-B1C0-6DCB1D737B82}" type="presOf" srcId="{8733247D-4DBA-4DDC-B604-AA3BC6D59B1D}" destId="{56CEAC85-9AEB-4A38-B9E8-AA019B1CB183}" srcOrd="0" destOrd="0" presId="urn:microsoft.com/office/officeart/2005/8/layout/list1"/>
    <dgm:cxn modelId="{7609A1E8-6C1A-418D-AAA8-290B234619CB}" srcId="{8733247D-4DBA-4DDC-B604-AA3BC6D59B1D}" destId="{B0B488AB-7607-4F9E-B907-6F318663A6FA}" srcOrd="5" destOrd="0" parTransId="{5EF2D810-5114-4AFC-98FB-A318629F0273}" sibTransId="{63EE7114-284F-49B6-9DBC-10E93AB5E7FF}"/>
    <dgm:cxn modelId="{DE469DF1-D167-4CBE-AF11-7DA48E51A5A0}" type="presOf" srcId="{B0B488AB-7607-4F9E-B907-6F318663A6FA}" destId="{B13015CE-9463-4967-9BCB-7CAE340031D2}" srcOrd="1" destOrd="0" presId="urn:microsoft.com/office/officeart/2005/8/layout/list1"/>
    <dgm:cxn modelId="{6790192D-DB34-4CA0-82CD-5487B0CBF0BB}" type="presOf" srcId="{DD22BAB5-9383-4011-9177-91FECC070A0A}" destId="{68146458-3704-448E-8D48-A3597F26B4A7}" srcOrd="1" destOrd="0" presId="urn:microsoft.com/office/officeart/2005/8/layout/list1"/>
    <dgm:cxn modelId="{32E58CB3-9C2A-425E-9344-1FC9E91E4D77}" type="presOf" srcId="{D58FAE58-DA77-4621-B0FA-B979B1283679}" destId="{1A786D64-E5C0-42AC-B5B3-3936BB838616}" srcOrd="0" destOrd="0" presId="urn:microsoft.com/office/officeart/2005/8/layout/list1"/>
    <dgm:cxn modelId="{6907F09A-4D6C-433C-A097-B8D440A6BFE5}" type="presOf" srcId="{2E62C5ED-38DE-4008-95B6-4079955533C4}" destId="{E49B6B88-D92D-4650-8C19-5F627C1EE80C}" srcOrd="0" destOrd="0" presId="urn:microsoft.com/office/officeart/2005/8/layout/list1"/>
    <dgm:cxn modelId="{66F837C1-B301-49FA-9D29-649AF751F5E0}" srcId="{8733247D-4DBA-4DDC-B604-AA3BC6D59B1D}" destId="{D58FAE58-DA77-4621-B0FA-B979B1283679}" srcOrd="4" destOrd="0" parTransId="{BE80FFE2-9C38-4903-89B3-89884A919BE9}" sibTransId="{C9BD18CD-606F-45FC-942F-FBBD8F8E9984}"/>
    <dgm:cxn modelId="{491022D5-724A-40F3-9B0B-E8CD1ADC4819}" type="presOf" srcId="{D58FAE58-DA77-4621-B0FA-B979B1283679}" destId="{D4847EFC-E06A-4484-819E-0F932831118D}" srcOrd="1" destOrd="0" presId="urn:microsoft.com/office/officeart/2005/8/layout/list1"/>
    <dgm:cxn modelId="{7A65D0E3-C16D-4377-A28F-39113B779092}" type="presParOf" srcId="{56CEAC85-9AEB-4A38-B9E8-AA019B1CB183}" destId="{3B076DA6-8699-4C03-8DBF-0524A728EDF8}" srcOrd="0" destOrd="0" presId="urn:microsoft.com/office/officeart/2005/8/layout/list1"/>
    <dgm:cxn modelId="{4886D378-5762-4454-9EA4-954C60F2033C}" type="presParOf" srcId="{3B076DA6-8699-4C03-8DBF-0524A728EDF8}" destId="{E49B6B88-D92D-4650-8C19-5F627C1EE80C}" srcOrd="0" destOrd="0" presId="urn:microsoft.com/office/officeart/2005/8/layout/list1"/>
    <dgm:cxn modelId="{42159194-ACB1-4CD9-9C1A-AE3AF66EED88}" type="presParOf" srcId="{3B076DA6-8699-4C03-8DBF-0524A728EDF8}" destId="{9874CF98-1460-4925-9177-ECEE8B93DF77}" srcOrd="1" destOrd="0" presId="urn:microsoft.com/office/officeart/2005/8/layout/list1"/>
    <dgm:cxn modelId="{765DA640-C0E1-42FA-B5F1-C0F1764743C1}" type="presParOf" srcId="{56CEAC85-9AEB-4A38-B9E8-AA019B1CB183}" destId="{6828B5AC-99B6-419C-8803-52436C66D068}" srcOrd="1" destOrd="0" presId="urn:microsoft.com/office/officeart/2005/8/layout/list1"/>
    <dgm:cxn modelId="{C8CA3CE6-A8D3-448B-B3F0-230E81AA26F6}" type="presParOf" srcId="{56CEAC85-9AEB-4A38-B9E8-AA019B1CB183}" destId="{5711F8CD-C508-4F66-B148-89920CE5A112}" srcOrd="2" destOrd="0" presId="urn:microsoft.com/office/officeart/2005/8/layout/list1"/>
    <dgm:cxn modelId="{F5C35CC3-AC7B-4F6B-8DC0-22BE5C76D080}" type="presParOf" srcId="{56CEAC85-9AEB-4A38-B9E8-AA019B1CB183}" destId="{F80E2644-1D9B-48F5-8E0A-3C1AB91B6C41}" srcOrd="3" destOrd="0" presId="urn:microsoft.com/office/officeart/2005/8/layout/list1"/>
    <dgm:cxn modelId="{84EE6E35-D53C-4729-8560-6E356259B3B5}" type="presParOf" srcId="{56CEAC85-9AEB-4A38-B9E8-AA019B1CB183}" destId="{B893A08D-D1D6-486B-9D8C-D2496E176BBA}" srcOrd="4" destOrd="0" presId="urn:microsoft.com/office/officeart/2005/8/layout/list1"/>
    <dgm:cxn modelId="{7932B87B-3DEA-45B5-BE64-E327AB09582B}" type="presParOf" srcId="{B893A08D-D1D6-486B-9D8C-D2496E176BBA}" destId="{16504453-A842-4B13-8C91-2FCC8B7FD7B6}" srcOrd="0" destOrd="0" presId="urn:microsoft.com/office/officeart/2005/8/layout/list1"/>
    <dgm:cxn modelId="{88D18496-009A-4EC6-89E3-C693CED62CF8}" type="presParOf" srcId="{B893A08D-D1D6-486B-9D8C-D2496E176BBA}" destId="{B190386A-DB22-4B0D-8D97-4824550070B7}" srcOrd="1" destOrd="0" presId="urn:microsoft.com/office/officeart/2005/8/layout/list1"/>
    <dgm:cxn modelId="{A300A988-56F5-4887-A318-054A0BC83E06}" type="presParOf" srcId="{56CEAC85-9AEB-4A38-B9E8-AA019B1CB183}" destId="{4145C876-B48E-4E16-B193-B92AAC1649D3}" srcOrd="5" destOrd="0" presId="urn:microsoft.com/office/officeart/2005/8/layout/list1"/>
    <dgm:cxn modelId="{94060B0C-7EBA-404D-92C0-FBB90B811E45}" type="presParOf" srcId="{56CEAC85-9AEB-4A38-B9E8-AA019B1CB183}" destId="{AC5CD220-9060-4FAB-A564-3D2967B7C8FB}" srcOrd="6" destOrd="0" presId="urn:microsoft.com/office/officeart/2005/8/layout/list1"/>
    <dgm:cxn modelId="{A65B00EE-1B56-4443-8A72-AF00CCBE366A}" type="presParOf" srcId="{56CEAC85-9AEB-4A38-B9E8-AA019B1CB183}" destId="{3EEE4227-68DB-48E0-8EF5-13708969D454}" srcOrd="7" destOrd="0" presId="urn:microsoft.com/office/officeart/2005/8/layout/list1"/>
    <dgm:cxn modelId="{81FF3B48-E24B-4287-94F8-1C230158F29B}" type="presParOf" srcId="{56CEAC85-9AEB-4A38-B9E8-AA019B1CB183}" destId="{1A8509C6-4697-425C-A69D-AF3CA8AA774C}" srcOrd="8" destOrd="0" presId="urn:microsoft.com/office/officeart/2005/8/layout/list1"/>
    <dgm:cxn modelId="{3F579D75-E649-486A-9302-840B5C294AD2}" type="presParOf" srcId="{1A8509C6-4697-425C-A69D-AF3CA8AA774C}" destId="{B4E51C4C-DD5E-471B-96D3-2CE5574E809B}" srcOrd="0" destOrd="0" presId="urn:microsoft.com/office/officeart/2005/8/layout/list1"/>
    <dgm:cxn modelId="{979FCE4A-5EE5-4798-87EF-226EB558DEA4}" type="presParOf" srcId="{1A8509C6-4697-425C-A69D-AF3CA8AA774C}" destId="{68146458-3704-448E-8D48-A3597F26B4A7}" srcOrd="1" destOrd="0" presId="urn:microsoft.com/office/officeart/2005/8/layout/list1"/>
    <dgm:cxn modelId="{DFB4F956-26A0-455C-B76C-BCB2809BA413}" type="presParOf" srcId="{56CEAC85-9AEB-4A38-B9E8-AA019B1CB183}" destId="{255C36E2-9927-4B32-8E63-E9CE86767B90}" srcOrd="9" destOrd="0" presId="urn:microsoft.com/office/officeart/2005/8/layout/list1"/>
    <dgm:cxn modelId="{66CD0E77-F34A-4FBF-A89D-ED11DFB0B50D}" type="presParOf" srcId="{56CEAC85-9AEB-4A38-B9E8-AA019B1CB183}" destId="{F3ED2293-1EBA-4129-BE8A-AAC9D85FF002}" srcOrd="10" destOrd="0" presId="urn:microsoft.com/office/officeart/2005/8/layout/list1"/>
    <dgm:cxn modelId="{1B8BB4A4-23C8-46FA-8D3F-02CA0CA8AE71}" type="presParOf" srcId="{56CEAC85-9AEB-4A38-B9E8-AA019B1CB183}" destId="{42B68190-5901-4405-8419-886B00864869}" srcOrd="11" destOrd="0" presId="urn:microsoft.com/office/officeart/2005/8/layout/list1"/>
    <dgm:cxn modelId="{364DAD4D-47BD-418E-A650-1D2F637DDBB9}" type="presParOf" srcId="{56CEAC85-9AEB-4A38-B9E8-AA019B1CB183}" destId="{1315274F-29CC-4882-B3DF-1EF112B2C5A9}" srcOrd="12" destOrd="0" presId="urn:microsoft.com/office/officeart/2005/8/layout/list1"/>
    <dgm:cxn modelId="{6E2716C6-42F9-4BA5-9173-E593AE8EA0BF}" type="presParOf" srcId="{1315274F-29CC-4882-B3DF-1EF112B2C5A9}" destId="{B64E3255-C967-4996-B000-3806A3B33C5B}" srcOrd="0" destOrd="0" presId="urn:microsoft.com/office/officeart/2005/8/layout/list1"/>
    <dgm:cxn modelId="{E415B8D0-C019-4FE7-B7FC-DD3CF8C03471}" type="presParOf" srcId="{1315274F-29CC-4882-B3DF-1EF112B2C5A9}" destId="{0661E62E-3997-420A-B30A-634D9C873987}" srcOrd="1" destOrd="0" presId="urn:microsoft.com/office/officeart/2005/8/layout/list1"/>
    <dgm:cxn modelId="{150C81D5-EA38-4C74-9360-9578D9AFA9BF}" type="presParOf" srcId="{56CEAC85-9AEB-4A38-B9E8-AA019B1CB183}" destId="{FE4703E7-56DE-47A9-BD88-37E764EF76F3}" srcOrd="13" destOrd="0" presId="urn:microsoft.com/office/officeart/2005/8/layout/list1"/>
    <dgm:cxn modelId="{59ADEB5C-E1DB-40B1-9C7A-CD9D75223463}" type="presParOf" srcId="{56CEAC85-9AEB-4A38-B9E8-AA019B1CB183}" destId="{9A47A4AB-17A3-44B1-A66D-511F34A92E7F}" srcOrd="14" destOrd="0" presId="urn:microsoft.com/office/officeart/2005/8/layout/list1"/>
    <dgm:cxn modelId="{BAE044EC-C381-42C0-8A1C-B5EDE9FDAC80}" type="presParOf" srcId="{56CEAC85-9AEB-4A38-B9E8-AA019B1CB183}" destId="{ACAD62A1-6F54-4E8C-BB87-2F420B3C4313}" srcOrd="15" destOrd="0" presId="urn:microsoft.com/office/officeart/2005/8/layout/list1"/>
    <dgm:cxn modelId="{B5C86925-A412-4533-A5A7-4E5F6FDAFF0D}" type="presParOf" srcId="{56CEAC85-9AEB-4A38-B9E8-AA019B1CB183}" destId="{82A1E4D7-7A5D-491B-B49D-81CB2B5D4E74}" srcOrd="16" destOrd="0" presId="urn:microsoft.com/office/officeart/2005/8/layout/list1"/>
    <dgm:cxn modelId="{9EED2BF7-DAD2-4324-B2F1-E467E547C47B}" type="presParOf" srcId="{82A1E4D7-7A5D-491B-B49D-81CB2B5D4E74}" destId="{1A786D64-E5C0-42AC-B5B3-3936BB838616}" srcOrd="0" destOrd="0" presId="urn:microsoft.com/office/officeart/2005/8/layout/list1"/>
    <dgm:cxn modelId="{33964E4F-BEA1-4196-8568-1B992E71FC7C}" type="presParOf" srcId="{82A1E4D7-7A5D-491B-B49D-81CB2B5D4E74}" destId="{D4847EFC-E06A-4484-819E-0F932831118D}" srcOrd="1" destOrd="0" presId="urn:microsoft.com/office/officeart/2005/8/layout/list1"/>
    <dgm:cxn modelId="{C838CA58-D932-41E1-A395-C81DF6614E92}" type="presParOf" srcId="{56CEAC85-9AEB-4A38-B9E8-AA019B1CB183}" destId="{6E0ADA4A-31BF-4EAC-B106-AB5AC9C52090}" srcOrd="17" destOrd="0" presId="urn:microsoft.com/office/officeart/2005/8/layout/list1"/>
    <dgm:cxn modelId="{E1EF8FC1-F199-4733-8D1E-B801387BFC18}" type="presParOf" srcId="{56CEAC85-9AEB-4A38-B9E8-AA019B1CB183}" destId="{DA6147F6-001D-4A24-B49F-604C0211E0E0}" srcOrd="18" destOrd="0" presId="urn:microsoft.com/office/officeart/2005/8/layout/list1"/>
    <dgm:cxn modelId="{BB4DDF8F-BF7E-4567-9359-5A2519BC60F7}" type="presParOf" srcId="{56CEAC85-9AEB-4A38-B9E8-AA019B1CB183}" destId="{7DD21D3E-AA81-4E02-AC9A-65E743F6DA97}" srcOrd="19" destOrd="0" presId="urn:microsoft.com/office/officeart/2005/8/layout/list1"/>
    <dgm:cxn modelId="{4776342A-98F3-443E-A9AB-099DEEDBD1EF}" type="presParOf" srcId="{56CEAC85-9AEB-4A38-B9E8-AA019B1CB183}" destId="{6FE6DF2E-440D-47D2-9147-9253B1079590}" srcOrd="20" destOrd="0" presId="urn:microsoft.com/office/officeart/2005/8/layout/list1"/>
    <dgm:cxn modelId="{9FC9D7D1-C0C2-4A2E-92E1-0C393BE42D71}" type="presParOf" srcId="{6FE6DF2E-440D-47D2-9147-9253B1079590}" destId="{2EB2095C-0103-481E-B827-6A37AB9D3B0C}" srcOrd="0" destOrd="0" presId="urn:microsoft.com/office/officeart/2005/8/layout/list1"/>
    <dgm:cxn modelId="{58192A72-CAEB-44D1-8549-F1B868406A53}" type="presParOf" srcId="{6FE6DF2E-440D-47D2-9147-9253B1079590}" destId="{B13015CE-9463-4967-9BCB-7CAE340031D2}" srcOrd="1" destOrd="0" presId="urn:microsoft.com/office/officeart/2005/8/layout/list1"/>
    <dgm:cxn modelId="{2FD476D8-F300-4C44-AD82-33E2A6A1C994}" type="presParOf" srcId="{56CEAC85-9AEB-4A38-B9E8-AA019B1CB183}" destId="{BBB6E063-6275-4E04-9E56-B1ABC27DB82B}" srcOrd="21" destOrd="0" presId="urn:microsoft.com/office/officeart/2005/8/layout/list1"/>
    <dgm:cxn modelId="{0C1F4F77-C6EF-4741-9A4C-00BACB422370}" type="presParOf" srcId="{56CEAC85-9AEB-4A38-B9E8-AA019B1CB183}" destId="{32545034-01CE-4F13-8BBB-E75DF48991AF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CAA2E6-7D9B-4945-BF40-F3D092A46E27}">
      <dsp:nvSpPr>
        <dsp:cNvPr id="0" name=""/>
        <dsp:cNvSpPr/>
      </dsp:nvSpPr>
      <dsp:spPr>
        <a:xfrm>
          <a:off x="2296222" y="1974"/>
          <a:ext cx="2415995" cy="157039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Умственное </a:t>
          </a:r>
          <a:r>
            <a:rPr lang="ru-RU" sz="2800" kern="1200" dirty="0" smtClean="0"/>
            <a:t>развитие</a:t>
          </a:r>
          <a:endParaRPr lang="ru-RU" sz="2800" kern="1200" dirty="0"/>
        </a:p>
      </dsp:txBody>
      <dsp:txXfrm>
        <a:off x="2296222" y="1974"/>
        <a:ext cx="2415995" cy="1570397"/>
      </dsp:txXfrm>
    </dsp:sp>
    <dsp:sp modelId="{7E998FF6-5013-44DA-8032-CDCE7EF47C42}">
      <dsp:nvSpPr>
        <dsp:cNvPr id="0" name=""/>
        <dsp:cNvSpPr/>
      </dsp:nvSpPr>
      <dsp:spPr>
        <a:xfrm>
          <a:off x="1410897" y="787172"/>
          <a:ext cx="4186645" cy="4186645"/>
        </a:xfrm>
        <a:custGeom>
          <a:avLst/>
          <a:gdLst/>
          <a:ahLst/>
          <a:cxnLst/>
          <a:rect l="0" t="0" r="0" b="0"/>
          <a:pathLst>
            <a:path>
              <a:moveTo>
                <a:pt x="3625196" y="666661"/>
              </a:moveTo>
              <a:arcTo wR="2093322" hR="2093322" stAng="19022203" swAng="2300796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95034A-A292-49C4-8917-C5A2B77B935E}">
      <dsp:nvSpPr>
        <dsp:cNvPr id="0" name=""/>
        <dsp:cNvSpPr/>
      </dsp:nvSpPr>
      <dsp:spPr>
        <a:xfrm>
          <a:off x="4109092" y="3141958"/>
          <a:ext cx="2415995" cy="1570397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Развитие речи</a:t>
          </a:r>
          <a:endParaRPr lang="ru-RU" sz="2800" kern="1200" dirty="0"/>
        </a:p>
      </dsp:txBody>
      <dsp:txXfrm>
        <a:off x="4109092" y="3141958"/>
        <a:ext cx="2415995" cy="1570397"/>
      </dsp:txXfrm>
    </dsp:sp>
    <dsp:sp modelId="{A450AE2B-6C7C-47E4-AF38-1DF3CFE6F520}">
      <dsp:nvSpPr>
        <dsp:cNvPr id="0" name=""/>
        <dsp:cNvSpPr/>
      </dsp:nvSpPr>
      <dsp:spPr>
        <a:xfrm>
          <a:off x="1410897" y="787172"/>
          <a:ext cx="4186645" cy="4186645"/>
        </a:xfrm>
        <a:custGeom>
          <a:avLst/>
          <a:gdLst/>
          <a:ahLst/>
          <a:cxnLst/>
          <a:rect l="0" t="0" r="0" b="0"/>
          <a:pathLst>
            <a:path>
              <a:moveTo>
                <a:pt x="2735060" y="4085851"/>
              </a:moveTo>
              <a:arcTo wR="2093322" hR="2093322" stAng="4328862" swAng="2142276"/>
            </a:path>
          </a:pathLst>
        </a:custGeom>
        <a:noFill/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4A4C2F-E79F-41B2-825B-B8AE90F1022D}">
      <dsp:nvSpPr>
        <dsp:cNvPr id="0" name=""/>
        <dsp:cNvSpPr/>
      </dsp:nvSpPr>
      <dsp:spPr>
        <a:xfrm>
          <a:off x="483351" y="3141958"/>
          <a:ext cx="2415995" cy="1570397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Эстетическое восприятие мира</a:t>
          </a:r>
          <a:endParaRPr lang="ru-RU" sz="2800" kern="1200" dirty="0"/>
        </a:p>
      </dsp:txBody>
      <dsp:txXfrm>
        <a:off x="483351" y="3141958"/>
        <a:ext cx="2415995" cy="1570397"/>
      </dsp:txXfrm>
    </dsp:sp>
    <dsp:sp modelId="{B4DCCA06-D726-42F1-9DCE-14581F21B41C}">
      <dsp:nvSpPr>
        <dsp:cNvPr id="0" name=""/>
        <dsp:cNvSpPr/>
      </dsp:nvSpPr>
      <dsp:spPr>
        <a:xfrm>
          <a:off x="1410897" y="787172"/>
          <a:ext cx="4186645" cy="4186645"/>
        </a:xfrm>
        <a:custGeom>
          <a:avLst/>
          <a:gdLst/>
          <a:ahLst/>
          <a:cxnLst/>
          <a:rect l="0" t="0" r="0" b="0"/>
          <a:pathLst>
            <a:path>
              <a:moveTo>
                <a:pt x="6791" y="1924832"/>
              </a:moveTo>
              <a:arcTo wR="2093322" hR="2093322" stAng="11077001" swAng="2300796"/>
            </a:path>
          </a:pathLst>
        </a:custGeom>
        <a:noFill/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11F8CD-C508-4F66-B148-89920CE5A112}">
      <dsp:nvSpPr>
        <dsp:cNvPr id="0" name=""/>
        <dsp:cNvSpPr/>
      </dsp:nvSpPr>
      <dsp:spPr>
        <a:xfrm>
          <a:off x="0" y="342243"/>
          <a:ext cx="621510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74CF98-1460-4925-9177-ECEE8B93DF77}">
      <dsp:nvSpPr>
        <dsp:cNvPr id="0" name=""/>
        <dsp:cNvSpPr/>
      </dsp:nvSpPr>
      <dsp:spPr>
        <a:xfrm>
          <a:off x="272641" y="95338"/>
          <a:ext cx="4350574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441" tIns="0" rIns="16444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Arial Black" pitchFamily="34" charset="0"/>
            </a:rPr>
            <a:t>Соответствие возрасту</a:t>
          </a:r>
          <a:endParaRPr lang="ru-RU" sz="1800" i="1" kern="1200" dirty="0">
            <a:latin typeface="Arial Black" pitchFamily="34" charset="0"/>
          </a:endParaRPr>
        </a:p>
      </dsp:txBody>
      <dsp:txXfrm>
        <a:off x="272641" y="95338"/>
        <a:ext cx="4350574" cy="590400"/>
      </dsp:txXfrm>
    </dsp:sp>
    <dsp:sp modelId="{AC5CD220-9060-4FAB-A564-3D2967B7C8FB}">
      <dsp:nvSpPr>
        <dsp:cNvPr id="0" name=""/>
        <dsp:cNvSpPr/>
      </dsp:nvSpPr>
      <dsp:spPr>
        <a:xfrm>
          <a:off x="0" y="1249443"/>
          <a:ext cx="621510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936304"/>
              <a:satOff val="-1168"/>
              <a:lumOff val="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90386A-DB22-4B0D-8D97-4824550070B7}">
      <dsp:nvSpPr>
        <dsp:cNvPr id="0" name=""/>
        <dsp:cNvSpPr/>
      </dsp:nvSpPr>
      <dsp:spPr>
        <a:xfrm>
          <a:off x="295885" y="954243"/>
          <a:ext cx="5917697" cy="590400"/>
        </a:xfrm>
        <a:prstGeom prst="roundRect">
          <a:avLst/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441" tIns="0" rIns="16444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smtClean="0">
              <a:latin typeface="Arial Black" pitchFamily="34" charset="0"/>
            </a:rPr>
            <a:t>Знание правил, важных моментов</a:t>
          </a:r>
          <a:endParaRPr lang="ru-RU" sz="1800" i="1" kern="1200" dirty="0">
            <a:latin typeface="Arial Black" pitchFamily="34" charset="0"/>
          </a:endParaRPr>
        </a:p>
      </dsp:txBody>
      <dsp:txXfrm>
        <a:off x="295885" y="954243"/>
        <a:ext cx="5917697" cy="590400"/>
      </dsp:txXfrm>
    </dsp:sp>
    <dsp:sp modelId="{F3ED2293-1EBA-4129-BE8A-AAC9D85FF002}">
      <dsp:nvSpPr>
        <dsp:cNvPr id="0" name=""/>
        <dsp:cNvSpPr/>
      </dsp:nvSpPr>
      <dsp:spPr>
        <a:xfrm>
          <a:off x="0" y="2214578"/>
          <a:ext cx="621510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872608"/>
              <a:satOff val="-2336"/>
              <a:lumOff val="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146458-3704-448E-8D48-A3597F26B4A7}">
      <dsp:nvSpPr>
        <dsp:cNvPr id="0" name=""/>
        <dsp:cNvSpPr/>
      </dsp:nvSpPr>
      <dsp:spPr>
        <a:xfrm>
          <a:off x="310755" y="1861444"/>
          <a:ext cx="4350574" cy="590400"/>
        </a:xfrm>
        <a:prstGeom prst="roundRect">
          <a:avLst/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441" tIns="0" rIns="16444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smtClean="0">
              <a:latin typeface="Arial Black" pitchFamily="34" charset="0"/>
            </a:rPr>
            <a:t>Младший возраст-водящий воспитатель</a:t>
          </a:r>
          <a:endParaRPr lang="ru-RU" sz="1800" i="1" kern="1200" dirty="0">
            <a:latin typeface="Arial Black" pitchFamily="34" charset="0"/>
          </a:endParaRPr>
        </a:p>
      </dsp:txBody>
      <dsp:txXfrm>
        <a:off x="310755" y="1861444"/>
        <a:ext cx="4350574" cy="590400"/>
      </dsp:txXfrm>
    </dsp:sp>
    <dsp:sp modelId="{9A47A4AB-17A3-44B1-A66D-511F34A92E7F}">
      <dsp:nvSpPr>
        <dsp:cNvPr id="0" name=""/>
        <dsp:cNvSpPr/>
      </dsp:nvSpPr>
      <dsp:spPr>
        <a:xfrm>
          <a:off x="0" y="3063844"/>
          <a:ext cx="621510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808911"/>
              <a:satOff val="-3503"/>
              <a:lumOff val="8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61E62E-3997-420A-B30A-634D9C873987}">
      <dsp:nvSpPr>
        <dsp:cNvPr id="0" name=""/>
        <dsp:cNvSpPr/>
      </dsp:nvSpPr>
      <dsp:spPr>
        <a:xfrm>
          <a:off x="297706" y="2768644"/>
          <a:ext cx="5913060" cy="590400"/>
        </a:xfrm>
        <a:prstGeom prst="roundRect">
          <a:avLst/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441" tIns="0" rIns="16444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smtClean="0">
              <a:latin typeface="Arial Black" pitchFamily="34" charset="0"/>
            </a:rPr>
            <a:t>Использование средств выразительности</a:t>
          </a:r>
          <a:endParaRPr lang="ru-RU" sz="1800" i="1" kern="1200" dirty="0">
            <a:latin typeface="Arial Black" pitchFamily="34" charset="0"/>
          </a:endParaRPr>
        </a:p>
      </dsp:txBody>
      <dsp:txXfrm>
        <a:off x="297706" y="2768644"/>
        <a:ext cx="5913060" cy="590400"/>
      </dsp:txXfrm>
    </dsp:sp>
    <dsp:sp modelId="{DA6147F6-001D-4A24-B49F-604C0211E0E0}">
      <dsp:nvSpPr>
        <dsp:cNvPr id="0" name=""/>
        <dsp:cNvSpPr/>
      </dsp:nvSpPr>
      <dsp:spPr>
        <a:xfrm>
          <a:off x="0" y="3971044"/>
          <a:ext cx="621510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745215"/>
              <a:satOff val="-4671"/>
              <a:lumOff val="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847EFC-E06A-4484-819E-0F932831118D}">
      <dsp:nvSpPr>
        <dsp:cNvPr id="0" name=""/>
        <dsp:cNvSpPr/>
      </dsp:nvSpPr>
      <dsp:spPr>
        <a:xfrm>
          <a:off x="310755" y="3675844"/>
          <a:ext cx="4350574" cy="590400"/>
        </a:xfrm>
        <a:prstGeom prst="roundRect">
          <a:avLst/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441" tIns="0" rIns="16444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smtClean="0">
              <a:latin typeface="Arial Black" pitchFamily="34" charset="0"/>
            </a:rPr>
            <a:t>Считалка ,жеребьевка</a:t>
          </a:r>
          <a:endParaRPr lang="ru-RU" sz="1800" i="1" kern="1200" dirty="0">
            <a:latin typeface="Arial Black" pitchFamily="34" charset="0"/>
          </a:endParaRPr>
        </a:p>
      </dsp:txBody>
      <dsp:txXfrm>
        <a:off x="310755" y="3675844"/>
        <a:ext cx="4350574" cy="590400"/>
      </dsp:txXfrm>
    </dsp:sp>
    <dsp:sp modelId="{32545034-01CE-4F13-8BBB-E75DF48991AF}">
      <dsp:nvSpPr>
        <dsp:cNvPr id="0" name=""/>
        <dsp:cNvSpPr/>
      </dsp:nvSpPr>
      <dsp:spPr>
        <a:xfrm>
          <a:off x="0" y="4878244"/>
          <a:ext cx="621510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3015CE-9463-4967-9BCB-7CAE340031D2}">
      <dsp:nvSpPr>
        <dsp:cNvPr id="0" name=""/>
        <dsp:cNvSpPr/>
      </dsp:nvSpPr>
      <dsp:spPr>
        <a:xfrm>
          <a:off x="295885" y="4583044"/>
          <a:ext cx="5917697" cy="59040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4441" tIns="0" rIns="16444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Arial Black" pitchFamily="34" charset="0"/>
            </a:rPr>
            <a:t>Выполнение правил, активность, самостоятельность.</a:t>
          </a:r>
          <a:endParaRPr lang="ru-RU" sz="1800" i="1" kern="1200" dirty="0">
            <a:latin typeface="Arial Black" pitchFamily="34" charset="0"/>
          </a:endParaRPr>
        </a:p>
      </dsp:txBody>
      <dsp:txXfrm>
        <a:off x="295885" y="4583044"/>
        <a:ext cx="5917697" cy="590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5685B-F237-43A7-9948-F53794FB2411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EDE2F-F480-4D2C-81A7-2E0BC64ED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EA71F-5505-4A8F-B438-F0BAEC7A9A0E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100A1-9E7D-4906-9392-86699D78E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DB788-8EEA-4DA7-B75A-F80DA8A840BD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86DAA-E8C6-4F10-9E35-2581ECCFE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41635-0B8B-4904-9AC1-3B2BA6DFC22A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1373-0AEB-4B7C-88CF-6283DA5E9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A9DB1-2CB6-41C7-B0B9-4D9998AEF5AB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3C690-1C58-47B1-B9C8-B0D746B9C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EB1BF-D9F5-4328-80F9-C99C8917EF50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5FAA1-AB4A-4B92-B146-CEBE05709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7C187-F528-496C-B03A-9C3550D7261B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43CE1-0784-4384-9B68-CEA122695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998CD-D03B-4327-B587-43388C0A19E7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0C060-81CD-426E-9AC2-FA3DFA4C5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14745-AAA8-47A6-94C6-23FA29DF8DE6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502D4-7EC0-4750-B020-3F3501933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994C6-E452-42A8-AB1D-077238B2F3E3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6439F-C40D-4057-B408-B48602613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BA5A6-FADA-4D5E-9B03-DEE2F065F0A1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B8703-A71B-4E23-908F-27BAB2732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537763-47E0-4940-8F11-CE527F0CE5C0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E5F319-16B4-4C89-9DE6-A9957E8B8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643"/>
          <a:stretch/>
        </p:blipFill>
        <p:spPr>
          <a:xfrm>
            <a:off x="1979712" y="116632"/>
            <a:ext cx="7069466" cy="67413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99" y="42081"/>
            <a:ext cx="1908213" cy="681591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608332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Народные подвижные 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b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дошкольного возраста</a:t>
            </a: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МБДОУ №27 детский сад «Сказка»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  <a:b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Тимофеева.О.А</a:t>
            </a:r>
            <a:endParaRPr lang="ru-RU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476" y="4005064"/>
            <a:ext cx="2957314" cy="295731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2274" y="260648"/>
            <a:ext cx="7451725" cy="5378152"/>
          </a:xfrm>
        </p:spPr>
        <p:txBody>
          <a:bodyPr rtlCol="0">
            <a:noAutofit/>
          </a:bodyPr>
          <a:lstStyle/>
          <a:p>
            <a:pPr marL="914400" lvl="1" indent="-4572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«Много троих, хватит двоих»</a:t>
            </a:r>
          </a:p>
          <a:p>
            <a:pPr marL="914400" lvl="1" indent="-4572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kern="10" dirty="0" smtClean="0">
              <a:ln w="18000">
                <a:solidFill>
                  <a:schemeClr val="tx1"/>
                </a:solidFill>
                <a:miter lim="800000"/>
                <a:headEnd/>
                <a:tailEnd/>
              </a:ln>
              <a:solidFill>
                <a:srgbClr val="008000"/>
              </a:solidFill>
              <a:effectLst>
                <a:outerShdw dist="23000" dir="7020039" algn="tl" rotWithShape="0">
                  <a:srgbClr val="000000">
                    <a:alpha val="50000"/>
                  </a:srgbClr>
                </a:outerShdw>
              </a:effectLst>
              <a:latin typeface="Impac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kern="10" dirty="0" smtClean="0">
              <a:ln w="18000">
                <a:solidFill>
                  <a:schemeClr val="tx1"/>
                </a:solidFill>
                <a:miter lim="800000"/>
                <a:headEnd/>
                <a:tailEnd/>
              </a:ln>
              <a:solidFill>
                <a:srgbClr val="008000"/>
              </a:solidFill>
              <a:effectLst>
                <a:outerShdw dist="23000" dir="7020039" algn="tl" rotWithShape="0">
                  <a:srgbClr val="000000">
                    <a:alpha val="50000"/>
                  </a:srgbClr>
                </a:outerShdw>
              </a:effectLst>
              <a:latin typeface="Impac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kern="10" dirty="0" smtClean="0">
              <a:ln w="18000">
                <a:solidFill>
                  <a:schemeClr val="tx1"/>
                </a:solidFill>
                <a:miter lim="800000"/>
                <a:headEnd/>
                <a:tailEnd/>
              </a:ln>
              <a:solidFill>
                <a:srgbClr val="008000"/>
              </a:solidFill>
              <a:effectLst>
                <a:outerShdw dist="23000" dir="7020039" algn="tl" rotWithShape="0">
                  <a:srgbClr val="000000">
                    <a:alpha val="50000"/>
                  </a:srgbClr>
                </a:outerShdw>
              </a:effectLst>
              <a:latin typeface="Impac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Прямоугольник 6"/>
          <p:cNvSpPr>
            <a:spLocks noChangeArrowheads="1"/>
          </p:cNvSpPr>
          <p:nvPr/>
        </p:nvSpPr>
        <p:spPr bwMode="auto">
          <a:xfrm>
            <a:off x="1440162" y="1268760"/>
            <a:ext cx="7590583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Дети встают парами лицом в центр круга.  Игру начинают двое, один из них — водящий, он стоит на 3—4 шага  сзади того, кто убегает от него.  Убегающий хлопает три раза в ладоши, после третьего хлопка бежит от водящего. Чтобы не быть осаленным, он встаёт впереди какой-нибудь пары. Прежде чем  встать, на бегу кричит: «Много троих, хватит двоих». Тот, кто в этой паре оказывается за ним, убегает от водящего. Если водящему удалось осалить убегающего, то они меняются ролями.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Правила: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 Во время игры нельзя пробегать через круг.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 Убегающему нельзя пробегать более двух кругов.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 Как только он вбегает в круг, он должен сразу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впереди какой-нибудь пары.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Нарушивший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 правило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становится водящим.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Calibri" pitchFamily="34" charset="0"/>
              </a:rPr>
              <a:t/>
            </a:r>
            <a:br>
              <a:rPr lang="ru-RU" dirty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8697" y="18220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0"/>
            <a:ext cx="7308850" cy="563880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dirty="0" smtClean="0">
                <a:solidFill>
                  <a:schemeClr val="tx1"/>
                </a:solidFill>
              </a:rPr>
              <a:t>        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«Горелки»</a:t>
            </a:r>
          </a:p>
          <a:p>
            <a:pPr marL="914400" lvl="1" indent="-457200" algn="l" eaLnBrk="1" hangingPunct="1"/>
            <a:endParaRPr lang="ru-RU" sz="2400" b="1" i="1" dirty="0" smtClean="0">
              <a:solidFill>
                <a:schemeClr val="tx1"/>
              </a:solidFill>
            </a:endParaRPr>
          </a:p>
          <a:p>
            <a:pPr marL="914400" lvl="1" indent="-457200" algn="l" eaLnBrk="1" hangingPunct="1"/>
            <a:endParaRPr lang="ru-RU" sz="2400" b="1" i="1" dirty="0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1835150" y="188640"/>
            <a:ext cx="67691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Водящего  выбирают до начала игры. Все остальные образуют пары, преимущественно мальчик – девочка. Пары встают друг за другом, а водящий спиной к первой паре на определенном расстоянии. ему строго воспрещается оглядываться назад. После кто-то один или все вместе начинают приговаривать: "Гори, гори ясно! Чтобы не погасло. Глядь на небо, там птички летят , колокольчики звенят!"  Водящий смотрит в небо, а последняя пара бежит через стороны вперед, один человек через правую сторону, другой через левую сторону. Задача этой пары постараться встать впереди,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взявшись за руки. Водящий старается поймать или хотя бы осалить одного из передвигающейся пары.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это происходит, тот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кого осалили, становится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водящим, а "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старый«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водящий занимает его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место в паре.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0973" y="23864"/>
            <a:ext cx="1219306" cy="6669602"/>
          </a:xfrm>
          <a:prstGeom prst="rect">
            <a:avLst/>
          </a:prstGeom>
        </p:spPr>
      </p:pic>
      <p:pic>
        <p:nvPicPr>
          <p:cNvPr id="6" name="Рисунок 5" descr="Заячьи-горелки-1024x612.gif"/>
          <p:cNvPicPr>
            <a:picLocks noChangeAspect="1"/>
          </p:cNvPicPr>
          <p:nvPr/>
        </p:nvPicPr>
        <p:blipFill>
          <a:blip r:embed="rId3" cstate="print"/>
          <a:srcRect b="-1589"/>
          <a:stretch>
            <a:fillRect/>
          </a:stretch>
        </p:blipFill>
        <p:spPr>
          <a:xfrm>
            <a:off x="4786314" y="4071942"/>
            <a:ext cx="4000496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8263"/>
          <a:stretch/>
        </p:blipFill>
        <p:spPr>
          <a:xfrm>
            <a:off x="5289167" y="4012557"/>
            <a:ext cx="3834036" cy="2809875"/>
          </a:xfrm>
          <a:prstGeom prst="rect">
            <a:avLst/>
          </a:prstGeom>
        </p:spPr>
      </p:pic>
      <p:sp>
        <p:nvSpPr>
          <p:cNvPr id="2560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2669" y="1052513"/>
            <a:ext cx="7151581" cy="4586287"/>
          </a:xfrm>
        </p:spPr>
        <p:txBody>
          <a:bodyPr/>
          <a:lstStyle/>
          <a:p>
            <a:pPr algn="l" eaLnBrk="1" hangingPunct="1"/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Игроки стоят парами друг за другом. Впереди водящий, он</a:t>
            </a:r>
          </a:p>
          <a:p>
            <a:pPr algn="l" eaLnBrk="1" hangingPunct="1"/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держит в руке над головой платочек.</a:t>
            </a:r>
          </a:p>
          <a:p>
            <a:pPr eaLnBrk="1" hangingPunct="1"/>
            <a: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Все хором:</a:t>
            </a:r>
            <a:b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Гори, гори ясно,</a:t>
            </a:r>
            <a:b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Чтобы не погасло.</a:t>
            </a:r>
            <a:b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Глядь на небо,</a:t>
            </a:r>
            <a:b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Птички летят,</a:t>
            </a:r>
            <a:b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Колокольчики звенят!</a:t>
            </a:r>
          </a:p>
          <a:p>
            <a:pPr eaLnBrk="1" hangingPunct="1"/>
            <a: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Раз, два, три!</a:t>
            </a:r>
            <a:b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Последняя пара беги!</a:t>
            </a:r>
          </a:p>
          <a:p>
            <a:pPr algn="just" eaLnBrk="1" hangingPunct="1"/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последней пары бегут вдоль</a:t>
            </a:r>
          </a:p>
          <a:p>
            <a:pPr algn="just" eaLnBrk="1" hangingPunct="1"/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колонны (один справа, другой слева). </a:t>
            </a:r>
          </a:p>
          <a:p>
            <a:pPr algn="just" eaLnBrk="1" hangingPunct="1"/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Тот, кто добежит до водящего первым,</a:t>
            </a:r>
          </a:p>
          <a:p>
            <a:pPr algn="just" eaLnBrk="1" hangingPunct="1"/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берет у него платочек и встает </a:t>
            </a:r>
          </a:p>
          <a:p>
            <a:pPr algn="just" eaLnBrk="1" hangingPunct="1"/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ним впереди колонны,</a:t>
            </a:r>
          </a:p>
          <a:p>
            <a:pPr algn="just" eaLnBrk="1" hangingPunct="1"/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 опоздавший “горит”, т. е. водит.</a:t>
            </a:r>
          </a:p>
          <a:p>
            <a:pPr algn="l" eaLnBrk="1" hangingPunct="1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Прямоугольник 5"/>
          <p:cNvSpPr>
            <a:spLocks noChangeArrowheads="1"/>
          </p:cNvSpPr>
          <p:nvPr/>
        </p:nvSpPr>
        <p:spPr bwMode="auto">
          <a:xfrm>
            <a:off x="3708400" y="549275"/>
            <a:ext cx="30051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5604" name="Прямоугольник 7"/>
          <p:cNvSpPr>
            <a:spLocks noChangeArrowheads="1"/>
          </p:cNvSpPr>
          <p:nvPr/>
        </p:nvSpPr>
        <p:spPr bwMode="auto">
          <a:xfrm>
            <a:off x="2124075" y="260350"/>
            <a:ext cx="65516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 i="1">
                <a:latin typeface="Calibri" pitchFamily="34" charset="0"/>
              </a:rPr>
              <a:t>                    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«Горелки с платочком»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363" y="152830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667" y="3789040"/>
            <a:ext cx="2972468" cy="3270543"/>
          </a:xfrm>
          <a:prstGeom prst="rect">
            <a:avLst/>
          </a:prstGeom>
        </p:spPr>
      </p:pic>
      <p:sp>
        <p:nvSpPr>
          <p:cNvPr id="2662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5679" y="0"/>
            <a:ext cx="6516216" cy="764704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dirty="0" smtClean="0">
                <a:solidFill>
                  <a:schemeClr val="tx1"/>
                </a:solidFill>
              </a:rPr>
              <a:t>                  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«Почта»</a:t>
            </a:r>
          </a:p>
          <a:p>
            <a:pPr algn="l" eaLnBrk="1" hangingPunct="1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1619673" y="476250"/>
            <a:ext cx="6967116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 начинается с переклички водящего с игроками: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Динь, динь, динь!</a:t>
            </a:r>
            <a:b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Кто там?</a:t>
            </a:r>
            <a:b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Почта!</a:t>
            </a:r>
            <a:b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Откуда?</a:t>
            </a:r>
            <a:b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Из города …</a:t>
            </a:r>
            <a:b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А что в городе делают?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Водящий может сказать, что в городе танцуют, поют, прыгают. Все играющие должны делать то, что сказал водящий. А тот, кто плохо выполняет задание, отдает фант. Игра заканчивается, как только водящий наберет 5 фантов. Играющие, чьи фанты у водящего, должны их выкупить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Водящий придумывает для них интересные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Дети читают стихи,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вспоминают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загадки, имитируют движения животных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Затем выбирают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нового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водящего и игра повторяется.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373" y="0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1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4657725"/>
            <a:ext cx="3228975" cy="2200275"/>
          </a:xfrm>
          <a:prstGeom prst="rect">
            <a:avLst/>
          </a:prstGeom>
        </p:spPr>
      </p:pic>
      <p:sp>
        <p:nvSpPr>
          <p:cNvPr id="2764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-171450"/>
            <a:ext cx="7308850" cy="58102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«Веревочка»</a:t>
            </a: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2268538" y="1196975"/>
            <a:ext cx="6677025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Берут длинную веревку, концы ее связывают. Участники игры встают в круг и берут веревку в руки. В середине стоит водящий. Он ходит по кругу и старается коснуться рук одного из играющих.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дети внимательны, они опускают веревку и быстро прячут руки. Как только водящий отходит, они сразу же берут веревку. Кого водящий ударит по руке, тот идет водить.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Правила: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 Играющие должны веревку держать двумя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руками.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По ходу игры веревка не должна падать на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землю.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332" y="14318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_1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333522"/>
            <a:ext cx="4858428" cy="2524478"/>
          </a:xfrm>
          <a:prstGeom prst="rect">
            <a:avLst/>
          </a:prstGeom>
        </p:spPr>
      </p:pic>
      <p:sp>
        <p:nvSpPr>
          <p:cNvPr id="2867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60350"/>
            <a:ext cx="7308850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2286000" y="1166813"/>
            <a:ext cx="6462713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Две шеренги  детей, взявшись за руки, становятся друг против друга на расстоянии 15 – 20 м. Одна шеренга детей кричит:</a:t>
            </a:r>
          </a:p>
          <a:p>
            <a:pPr algn="just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Цепи-кованые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, раскуйте  нас!</a:t>
            </a:r>
          </a:p>
          <a:p>
            <a:pPr>
              <a:buFontTx/>
              <a:buChar char="-"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Кем из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нас? – отвечает другая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- Стёпой!  -  отвечает первая.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, чьё имя назвали, разбегается и старается разбить  вторую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шеренгун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(целится в сцепленные руки). Если разбивает, то уводит в свою шеренгу одного из участников, которую он разбил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Если не разбивает, то встаёт в  шеренгу, которую не смог разбить.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Выигрывает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та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команда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, где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оказывается 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игроков.</a:t>
            </a:r>
          </a:p>
        </p:txBody>
      </p:sp>
      <p:sp>
        <p:nvSpPr>
          <p:cNvPr id="28676" name="Прямоугольник 6"/>
          <p:cNvSpPr>
            <a:spLocks noChangeArrowheads="1"/>
          </p:cNvSpPr>
          <p:nvPr/>
        </p:nvSpPr>
        <p:spPr bwMode="auto">
          <a:xfrm>
            <a:off x="2268538" y="260350"/>
            <a:ext cx="63357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«Цепи-кованные»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557" y="0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60350"/>
            <a:ext cx="7308850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«Бубенцы»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2286000" y="750888"/>
            <a:ext cx="631825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встают в круг. На середину выходят двое - один с бубенцом или колокольчиком, другой - с завязанными глазами. </a:t>
            </a:r>
          </a:p>
          <a:p>
            <a:pPr algn="ctr"/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Все дети говорят:</a:t>
            </a:r>
          </a:p>
          <a:p>
            <a:pPr algn="ctr"/>
            <a:r>
              <a:rPr lang="ru-RU" altLang="ru-RU" sz="20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Трынцы-брынцы</a:t>
            </a:r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бубенцы,</a:t>
            </a:r>
            <a:b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Раззвонились удальцы:</a:t>
            </a:r>
            <a:b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Диги-диги-диги-дон</a:t>
            </a:r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Отгадай, откуда звон!</a:t>
            </a:r>
          </a:p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После этих слов "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жмурка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" ловит увертывающегося игрока.</a:t>
            </a:r>
          </a:p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Правила:  Ловить начинать только после слов «Звон!». Игрок, которого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ловят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, не должен выбегать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пределы круга.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Варианты: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, образующие круг,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водить хоровод.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616" y="3484"/>
            <a:ext cx="1219306" cy="6669602"/>
          </a:xfrm>
          <a:prstGeom prst="rect">
            <a:avLst/>
          </a:prstGeom>
        </p:spPr>
      </p:pic>
      <p:pic>
        <p:nvPicPr>
          <p:cNvPr id="6" name="Рисунок 5" descr="hello_html_4cb5290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4146922"/>
            <a:ext cx="2447926" cy="2387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0"/>
            <a:ext cx="7308850" cy="5638800"/>
          </a:xfrm>
        </p:spPr>
        <p:txBody>
          <a:bodyPr/>
          <a:lstStyle/>
          <a:p>
            <a:pPr marL="914400" lvl="1" indent="-457200" algn="l" eaLnBrk="1" hangingPunct="1"/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«Капуста»</a:t>
            </a:r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1500166" y="336550"/>
            <a:ext cx="7248547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t"/>
            <a:endParaRPr lang="ru-RU" altLang="ru-RU" dirty="0">
              <a:latin typeface="Calibri" pitchFamily="34" charset="0"/>
            </a:endParaRPr>
          </a:p>
          <a:p>
            <a:pPr fontAlgn="t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Рисуется круг – «огород». На середину круга складываются шапки, пояса, платки и прочее. Это – «капуста». Все участники игры стоят за кругом, а один из них выбирается хозяином. Он садится рядом с «капустой». «Хозяин» изображает движениями то, о чем поет:</a:t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Я на камушке сижу,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Мелки колышки тешу.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Мелки колышки тешу,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Огород свой горожу,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Чтоб капусту не украли, 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В огород не прибежали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Волк и лисица, бобер и курица,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Заяц усатый, медведь косолапый.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Играющие стараются быстро забежать в «огород», схватить «капусту» и убежать. </a:t>
            </a: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Кого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«хозяин» поймает, тот выбывает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из</a:t>
            </a:r>
          </a:p>
          <a:p>
            <a:pPr fontAlgn="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игры. Участник, который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больше</a:t>
            </a:r>
          </a:p>
          <a:p>
            <a:pPr fontAlgn="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всех унесет «капусты»,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объявляется</a:t>
            </a:r>
          </a:p>
          <a:p>
            <a:pPr fontAlgn="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победителем.</a:t>
            </a:r>
          </a:p>
          <a:p>
            <a:pPr algn="just" fontAlgn="t"/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Правила игры : </a:t>
            </a:r>
            <a:endParaRPr lang="ru-RU" alt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Бежать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можно только после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слов</a:t>
            </a:r>
          </a:p>
          <a:p>
            <a:pPr algn="just" fontAlgn="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«медведь косолапый».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616" y="0"/>
            <a:ext cx="1219306" cy="6669602"/>
          </a:xfrm>
          <a:prstGeom prst="rect">
            <a:avLst/>
          </a:prstGeom>
        </p:spPr>
      </p:pic>
      <p:pic>
        <p:nvPicPr>
          <p:cNvPr id="6" name="Рисунок 5" descr="people-1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760" y="4119889"/>
            <a:ext cx="3143240" cy="2738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abka-jozhka-ig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4572008"/>
            <a:ext cx="2704563" cy="2028423"/>
          </a:xfrm>
          <a:prstGeom prst="rect">
            <a:avLst/>
          </a:prstGeom>
        </p:spPr>
      </p:pic>
      <p:sp>
        <p:nvSpPr>
          <p:cNvPr id="3174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0"/>
            <a:ext cx="7308850" cy="563880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1500166" y="0"/>
            <a:ext cx="7248547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t"/>
            <a:endParaRPr lang="ru-RU" altLang="ru-RU" dirty="0">
              <a:latin typeface="Calibri" pitchFamily="34" charset="0"/>
            </a:endParaRPr>
          </a:p>
          <a:p>
            <a:pPr algn="just" fontAlgn="t"/>
            <a:r>
              <a:rPr lang="ru-RU" alt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«</a:t>
            </a:r>
            <a:r>
              <a:rPr lang="ru-RU" altLang="ru-RU" sz="4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Бабка-Ёжка</a:t>
            </a:r>
            <a:r>
              <a:rPr lang="ru-RU" alt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fontAlgn="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образуют круг. В середину круга встает водящий — Бабка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Ежка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, в руках у нее «помело». Вокруг неё дети водят хоровод и поют: </a:t>
            </a:r>
            <a:br>
              <a:rPr lang="ru-RU" alt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Бабка </a:t>
            </a:r>
            <a:r>
              <a:rPr lang="ru-RU" altLang="ru-RU" sz="20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Ежка</a:t>
            </a:r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- Костяная Ножка</a:t>
            </a:r>
          </a:p>
          <a:p>
            <a:pPr fontAlgn="t"/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С печки упала, </a:t>
            </a:r>
          </a:p>
          <a:p>
            <a:pPr fontAlgn="t"/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Ногу сломала, </a:t>
            </a:r>
          </a:p>
          <a:p>
            <a:pPr fontAlgn="t"/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А потом и говорит:</a:t>
            </a:r>
          </a:p>
          <a:p>
            <a:pPr fontAlgn="t"/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У меня нога болит. </a:t>
            </a:r>
          </a:p>
          <a:p>
            <a:pPr fontAlgn="t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После слов «у меня нога болит» Бабка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Ежка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скачет на одной ноге и старается кого-нибудь коснуться «помелом». Все разбегаются. К кому прикоснется — тот «заколдован» и замирает.</a:t>
            </a:r>
          </a:p>
          <a:p>
            <a:pPr fontAlgn="t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Правила игры :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Заколдованный» стоит на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месте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. Выбирается другой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водящий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, когда «заколдованных»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станет много.</a:t>
            </a:r>
          </a:p>
          <a:p>
            <a:pPr fontAlgn="t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Вариант: пойманный 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становится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бабкой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Ёжкой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557" y="164988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60350"/>
            <a:ext cx="7308850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1571604" y="-633413"/>
            <a:ext cx="7572396" cy="763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«Золотые ворота»</a:t>
            </a:r>
          </a:p>
          <a:p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Пара игроков встают лицом друг к другу и поднимают вверх руки – это ворота. Остальные игроки берутся друг за друга так, что получается цепочка. Все дети говорят:</a:t>
            </a:r>
          </a:p>
          <a:p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Ай, люди, ай, люди,</a:t>
            </a:r>
          </a:p>
          <a:p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Наши руки мы сплели.</a:t>
            </a:r>
          </a:p>
          <a:p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Мы их подняли повыше,                </a:t>
            </a:r>
          </a:p>
          <a:p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Получилась красота!</a:t>
            </a:r>
          </a:p>
          <a:p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Получились не простые,</a:t>
            </a:r>
          </a:p>
          <a:p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Золотые ворота!   </a:t>
            </a: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    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Игроки-ворота говорят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стишок,а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цепочка должна быстро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пройти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между ними. </a:t>
            </a: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– «ворота» говорят:</a:t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Золотые </a:t>
            </a: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ворота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Пропускают </a:t>
            </a: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всегда.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 прощается,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Второй </a:t>
            </a: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запрещается.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третий раз</a:t>
            </a:r>
            <a:b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alt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пропустим вас!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С этими словами руки опускаются, ворота захлопываются. Те, которые оказались пойманными, становятся дополнительными воротами. "Ворота" побеждают, если им удалось поймать всех игроков.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843" y="188398"/>
            <a:ext cx="1219306" cy="6669602"/>
          </a:xfrm>
          <a:prstGeom prst="rect">
            <a:avLst/>
          </a:prstGeom>
        </p:spPr>
      </p:pic>
      <p:pic>
        <p:nvPicPr>
          <p:cNvPr id="6" name="Рисунок 5" descr="igra_zolotye_vorot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562" y="3357562"/>
            <a:ext cx="4251830" cy="1897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7029450"/>
            <a:ext cx="6008688" cy="144463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3959225" y="0"/>
            <a:ext cx="5184775" cy="1323975"/>
          </a:xfrm>
        </p:spPr>
        <p:txBody>
          <a:bodyPr>
            <a:spAutoFit/>
          </a:bodyPr>
          <a:lstStyle/>
          <a:p>
            <a:pPr algn="l" eaLnBrk="1" hangingPunct="1"/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«Подвижная игра является </a:t>
            </a:r>
            <a:b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упражнением, посредством которого </a:t>
            </a:r>
            <a:b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ребенок  готовится к жизни»</a:t>
            </a:r>
            <a:b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П. Ф. Лесгафт</a:t>
            </a: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2339752" y="1124744"/>
            <a:ext cx="52382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dirty="0">
              <a:latin typeface="Calibri" pitchFamily="34" charset="0"/>
            </a:endParaRPr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933056"/>
            <a:ext cx="3563888" cy="267291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07704" y="1628800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Подвижная игра— это сознательная, активная деятельность ребенка, характеризующаяся точным и своевременным выполнением заданий, связанных с обязательными для всех играющих правилами.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4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4005064"/>
            <a:ext cx="2939819" cy="2204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571750" y="2724150"/>
            <a:ext cx="66675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60350"/>
            <a:ext cx="7308850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Прямоугольник 3"/>
          <p:cNvSpPr>
            <a:spLocks noChangeArrowheads="1"/>
          </p:cNvSpPr>
          <p:nvPr/>
        </p:nvSpPr>
        <p:spPr bwMode="auto">
          <a:xfrm>
            <a:off x="1785918" y="0"/>
            <a:ext cx="7107257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t"/>
            <a:endParaRPr lang="ru-RU" altLang="ru-RU" dirty="0">
              <a:latin typeface="Calibri" pitchFamily="34" charset="0"/>
            </a:endParaRPr>
          </a:p>
          <a:p>
            <a:pPr algn="just" fontAlgn="t"/>
            <a:r>
              <a:rPr lang="ru-RU" alt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«Пирог»</a:t>
            </a:r>
          </a:p>
          <a:p>
            <a:pPr algn="just" fontAlgn="t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Играющие делятся на две команды. Команды становятся друг против друга. Между ними садится «пирог» (на него надета шапочка). Все дружно начинают расхваливать «пирог»: 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t"/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Вот он какой высоконький, </a:t>
            </a:r>
            <a:b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Вот он какой </a:t>
            </a:r>
            <a:r>
              <a:rPr lang="ru-RU" altLang="ru-RU" sz="2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мякошенький</a:t>
            </a: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Вот он какой широконький. </a:t>
            </a:r>
            <a:b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Режь его да ешь!</a:t>
            </a:r>
          </a:p>
          <a:p>
            <a:pPr algn="just" fontAlgn="t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этих слов играющие по одному из каждой команды бегут к «пирогу». Кто быстрее добежит до цели и дотронется до «пирога», тот и уводит его с собой. На место «пирога» садится ребенок из проигравшей команды. Так происходит до тех пор, пока не проиграют все в одной из команд.</a:t>
            </a:r>
          </a:p>
          <a:p>
            <a:pPr algn="just" fontAlgn="t"/>
            <a:r>
              <a:rPr lang="ru-RU" altLang="ru-RU" dirty="0">
                <a:latin typeface="Calibri" pitchFamily="34" charset="0"/>
              </a:rPr>
              <a:t/>
            </a:r>
            <a:br>
              <a:rPr lang="ru-RU" altLang="ru-RU" dirty="0">
                <a:latin typeface="Calibri" pitchFamily="34" charset="0"/>
              </a:rPr>
            </a:br>
            <a:endParaRPr lang="ru-RU" altLang="ru-RU" dirty="0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616" y="0"/>
            <a:ext cx="1219306" cy="6669602"/>
          </a:xfrm>
          <a:prstGeom prst="rect">
            <a:avLst/>
          </a:prstGeo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5097834"/>
            <a:ext cx="2581399" cy="1760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c-023qfm0d3w-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4463693"/>
            <a:ext cx="4234828" cy="2394307"/>
          </a:xfrm>
          <a:prstGeom prst="rect">
            <a:avLst/>
          </a:prstGeom>
        </p:spPr>
      </p:pic>
      <p:sp>
        <p:nvSpPr>
          <p:cNvPr id="3481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60350"/>
            <a:ext cx="7308850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Rectangle 1"/>
          <p:cNvSpPr>
            <a:spLocks noChangeArrowheads="1"/>
          </p:cNvSpPr>
          <p:nvPr/>
        </p:nvSpPr>
        <p:spPr bwMode="auto">
          <a:xfrm>
            <a:off x="1643042" y="363538"/>
            <a:ext cx="6889771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/>
            <a:endParaRPr lang="ru-RU" sz="1200" b="1" dirty="0">
              <a:cs typeface="Times New Roman" pitchFamily="18" charset="0"/>
            </a:endParaRPr>
          </a:p>
          <a:p>
            <a:pPr indent="457200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«Заря-заряница»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Дети встают в круг, руки держат за спиной, а один из играющих – Заря – ходит сзади с лентой и говорит:</a:t>
            </a:r>
          </a:p>
          <a:p>
            <a:pPr indent="457200" eaLnBrk="0" hangingPunct="0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Заря-заряница, красная девица,</a:t>
            </a:r>
          </a:p>
          <a:p>
            <a:pPr indent="457200" eaLnBrk="0" hangingPunct="0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полю ходила, ключи обронила, </a:t>
            </a:r>
          </a:p>
          <a:p>
            <a:pPr indent="457200" eaLnBrk="0" hangingPunct="0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Ключи золотые, ленты расписные</a:t>
            </a:r>
          </a:p>
          <a:p>
            <a:pPr indent="457200" eaLnBrk="0" hangingPunct="0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1-2-3- не воронь, а беги как огонь!</a:t>
            </a:r>
          </a:p>
          <a:p>
            <a:pPr indent="457200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последними словами водящий осторожно кладет между парой игроков ленту, игроки быстро бегут в разные стороны по кругу. Кто прибежит первый и возьмет ленту, становится Зарей. Игра повторяется.</a:t>
            </a:r>
          </a:p>
          <a:p>
            <a:pPr indent="457200" eaLnBrk="0" hangingPunct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Правила игры: бегущие не должны пересекать круг. Играющие не поворачиваются, пока водящий выбирает, кому положить на плечо ленту.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432" y="163246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nimok_ekrana_2015-05-02_v_20.06.42_143058643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571876"/>
            <a:ext cx="4035293" cy="2762254"/>
          </a:xfrm>
          <a:prstGeom prst="rect">
            <a:avLst/>
          </a:prstGeom>
        </p:spPr>
      </p:pic>
      <p:sp>
        <p:nvSpPr>
          <p:cNvPr id="3584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413" y="260350"/>
            <a:ext cx="6408737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r>
              <a:rPr lang="ru-RU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рисуют круги, расположенные по кругу.    Выбирается водящий. Он подходит к любому из играющих и спрашивает: «Где ключи?» Тот отвечает: «Иди у …(имя любого ребенка) постучи». </a:t>
            </a:r>
          </a:p>
          <a:p>
            <a:pPr algn="l" eaLnBrk="1" hangingPunct="1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этого все играющие стараются поменяться местами. Водящий тоже старается занять пустой кружок. Тот кому не досталось места, становится водящим.</a:t>
            </a:r>
          </a:p>
        </p:txBody>
      </p:sp>
      <p:sp>
        <p:nvSpPr>
          <p:cNvPr id="35843" name="Прямоугольник 3"/>
          <p:cNvSpPr>
            <a:spLocks noChangeArrowheads="1"/>
          </p:cNvSpPr>
          <p:nvPr/>
        </p:nvSpPr>
        <p:spPr bwMode="auto">
          <a:xfrm>
            <a:off x="3851275" y="260350"/>
            <a:ext cx="24431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«Ключи»</a:t>
            </a:r>
          </a:p>
          <a:p>
            <a:endParaRPr lang="ru-RU" sz="4000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931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60350"/>
            <a:ext cx="7308850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eaLnBrk="1" hangingPunct="1"/>
            <a:r>
              <a:rPr lang="ru-RU" sz="6000" b="1" i="1" smtClean="0">
                <a:solidFill>
                  <a:srgbClr val="FA2414"/>
                </a:solidFill>
                <a:latin typeface="Times New Roman" pitchFamily="18" charset="0"/>
                <a:cs typeface="Times New Roman" pitchFamily="18" charset="0"/>
              </a:rPr>
              <a:t>Творческих успехов </a:t>
            </a:r>
          </a:p>
          <a:p>
            <a:pPr eaLnBrk="1" hangingPunct="1"/>
            <a:r>
              <a:rPr lang="ru-RU" sz="6000" b="1" i="1" smtClean="0">
                <a:solidFill>
                  <a:srgbClr val="FA2414"/>
                </a:solidFill>
                <a:latin typeface="Times New Roman" pitchFamily="18" charset="0"/>
                <a:cs typeface="Times New Roman" pitchFamily="18" charset="0"/>
              </a:rPr>
              <a:t>в работе!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624"/>
          <a:stretch/>
        </p:blipFill>
        <p:spPr>
          <a:xfrm>
            <a:off x="2267744" y="0"/>
            <a:ext cx="6941724" cy="68762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238067" y="2247122"/>
            <a:ext cx="6741368" cy="2247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origin_6_f25ed13755d704a66d00b4fc929913d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564904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077072"/>
            <a:ext cx="2382689" cy="17910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077072"/>
            <a:ext cx="2611190" cy="1937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08794" y="188640"/>
            <a:ext cx="3271318" cy="72008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истории.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891999"/>
            <a:ext cx="2699792" cy="1872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9341" y="-22992"/>
            <a:ext cx="1219306" cy="6669602"/>
          </a:xfrm>
          <a:prstGeom prst="rect">
            <a:avLst/>
          </a:prstGeom>
        </p:spPr>
      </p:pic>
      <p:pic>
        <p:nvPicPr>
          <p:cNvPr id="7" name="Рисунок 6" descr="yzrgrayxdq6to8qiggx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836712"/>
            <a:ext cx="2426534" cy="1935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604" y="2850331"/>
            <a:ext cx="4693920" cy="2535936"/>
          </a:xfrm>
          <a:prstGeom prst="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4293096"/>
            <a:ext cx="3894247" cy="218634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215" y="9128"/>
            <a:ext cx="1368152" cy="67794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154572"/>
            <a:ext cx="3311332" cy="17729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687" y="2276872"/>
            <a:ext cx="2346960" cy="1804416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54572"/>
            <a:ext cx="3565911" cy="238470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08643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030" y="2828453"/>
            <a:ext cx="2180380" cy="23990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810" y="188640"/>
            <a:ext cx="7648022" cy="114300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подвижной игры в развитии детей.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88398"/>
            <a:ext cx="1219306" cy="6669602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900610253"/>
              </p:ext>
            </p:extLst>
          </p:nvPr>
        </p:nvGraphicFramePr>
        <p:xfrm>
          <a:off x="1524000" y="1331640"/>
          <a:ext cx="7008440" cy="5265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162149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9545"/>
            <a:ext cx="8858280" cy="5449887"/>
          </a:xfrm>
        </p:spPr>
        <p:txBody>
          <a:bodyPr/>
          <a:lstStyle/>
          <a:p>
            <a:pPr marL="914400" lvl="1" indent="-457200" eaLnBrk="1" hangingPunct="1">
              <a:spcBef>
                <a:spcPct val="0"/>
              </a:spcBef>
            </a:pPr>
            <a:r>
              <a:rPr lang="ru-RU" sz="3200" b="1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организации народных подвижных игр:</a:t>
            </a:r>
          </a:p>
          <a:p>
            <a:pPr algn="l" eaLnBrk="1" hangingPunct="1"/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Прямоугольник 3"/>
          <p:cNvSpPr>
            <a:spLocks noChangeArrowheads="1"/>
          </p:cNvSpPr>
          <p:nvPr/>
        </p:nvSpPr>
        <p:spPr bwMode="auto">
          <a:xfrm>
            <a:off x="2268538" y="404813"/>
            <a:ext cx="66960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Calibri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962213737"/>
              </p:ext>
            </p:extLst>
          </p:nvPr>
        </p:nvGraphicFramePr>
        <p:xfrm>
          <a:off x="2200257" y="1124744"/>
          <a:ext cx="621510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471730" y="2733695"/>
            <a:ext cx="66675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60350"/>
            <a:ext cx="7308850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051050" y="188913"/>
            <a:ext cx="6913563" cy="51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Чтобы народные игры всегда были интересны детям надо:</a:t>
            </a:r>
          </a:p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на игру детей надо приглашать, используя яркие заставки к игре (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зазывалки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загадки,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игрушки);</a:t>
            </a:r>
          </a:p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быть объективным, никогда не сравнивать детей друг с другом;</a:t>
            </a:r>
          </a:p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не сердится, если игра не получилась, найти причину неудачи</a:t>
            </a:r>
          </a:p>
          <a:p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участвовать в игре на правах партнёра, проявлять высокий непосредственный интерес к ней.</a:t>
            </a: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086" y="4772184"/>
            <a:ext cx="2710794" cy="1932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807" y="4772184"/>
            <a:ext cx="2643920" cy="1876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3192" y="171920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60350"/>
            <a:ext cx="7308850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</a:t>
            </a: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613" y="1196975"/>
            <a:ext cx="3455987" cy="26638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4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возрасту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(для детей младшего, среднего, и старшего возраста)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35600" y="1196975"/>
            <a:ext cx="3529013" cy="26638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4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содержанию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(от самых простых до сложных с правилами и полуспортивных игр)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613" y="3860800"/>
            <a:ext cx="3455987" cy="2782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преобладающему виду движений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(игры с бегом, прыжками, лазаньем и ползаньем, катанием, бросанием и ловлей, метанием).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35600" y="3860800"/>
            <a:ext cx="3529013" cy="27828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физическим качествам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(игры для развития ловкости, быстроты, силы, выносливости, гибкости).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39616" y="361231"/>
            <a:ext cx="676875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Классификация подвижных игр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211" y="0"/>
            <a:ext cx="1219306" cy="6669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150" y="260350"/>
            <a:ext cx="7308850" cy="5378450"/>
          </a:xfrm>
        </p:spPr>
        <p:txBody>
          <a:bodyPr/>
          <a:lstStyle/>
          <a:p>
            <a:pPr marL="914400" lvl="1" indent="-457200" algn="l" eaLnBrk="1" hangingPunct="1"/>
            <a:r>
              <a:rPr lang="ru-RU" sz="2400" b="1" i="1" smtClean="0">
                <a:solidFill>
                  <a:schemeClr val="tx1"/>
                </a:solidFill>
              </a:rPr>
              <a:t>    </a:t>
            </a:r>
          </a:p>
          <a:p>
            <a:pPr marL="914400" lvl="1" indent="-457200" algn="l" eaLnBrk="1" hangingPunct="1"/>
            <a:endParaRPr lang="ru-RU" sz="2400" b="1" i="1" smtClean="0">
              <a:solidFill>
                <a:schemeClr val="tx1"/>
              </a:solidFill>
            </a:endParaRPr>
          </a:p>
          <a:p>
            <a:pPr algn="l" eaLnBrk="1" hangingPunct="1"/>
            <a:endParaRPr lang="ru-RU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4075" y="1196975"/>
            <a:ext cx="3384550" cy="2714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сюжету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(сюжетные и бессюжетные)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24075" y="3933825"/>
            <a:ext cx="3384550" cy="27400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подвижности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(малой, средней и большой подвижности)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8625" y="3929063"/>
            <a:ext cx="3421063" cy="2714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сезону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(летние и зимние)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260648"/>
            <a:ext cx="7056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Классификация подвижных игр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08625" y="1196975"/>
            <a:ext cx="3421063" cy="27146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способу организации играющих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командные и некомандные)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344633" y="2730500"/>
            <a:ext cx="66675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1004</Words>
  <Application>Microsoft Office PowerPoint</Application>
  <PresentationFormat>Экран (4:3)</PresentationFormat>
  <Paragraphs>176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Народные подвижные игры для детей дошкольного возраста  МБДОУ №27 детский сад «Сказка» Инструктор по физической культуре Тимофеева.О.А</vt:lpstr>
      <vt:lpstr>                             «Подвижная игра является             упражнением, посредством которого                           ребенок  готовится к жизни»                                                     П. Ф. Лесгафт</vt:lpstr>
      <vt:lpstr>Слайд 3</vt:lpstr>
      <vt:lpstr>Слайд 4</vt:lpstr>
      <vt:lpstr>Роль подвижной игры в развитии детей.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Русские народные подвижные  игры </dc:title>
  <dc:creator>Ромка</dc:creator>
  <cp:lastModifiedBy>Девчонки</cp:lastModifiedBy>
  <cp:revision>109</cp:revision>
  <dcterms:created xsi:type="dcterms:W3CDTF">2015-11-08T17:23:15Z</dcterms:created>
  <dcterms:modified xsi:type="dcterms:W3CDTF">2021-04-13T10:23:33Z</dcterms:modified>
</cp:coreProperties>
</file>