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56" r:id="rId5"/>
    <p:sldId id="274" r:id="rId6"/>
    <p:sldId id="275" r:id="rId7"/>
    <p:sldId id="271" r:id="rId8"/>
    <p:sldId id="276" r:id="rId9"/>
    <p:sldId id="264" r:id="rId10"/>
    <p:sldId id="265" r:id="rId11"/>
    <p:sldId id="270" r:id="rId12"/>
    <p:sldId id="277" r:id="rId13"/>
    <p:sldId id="266" r:id="rId14"/>
    <p:sldId id="269" r:id="rId15"/>
    <p:sldId id="278" r:id="rId16"/>
    <p:sldId id="267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3399"/>
    <a:srgbClr val="000099"/>
    <a:srgbClr val="800080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250B594-CF0F-4A1D-853B-9DCC982F5A7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53;&#1072;&#1088;&#1086;&#1076;&#1085;&#1099;&#1077;%20&#1080;&#1075;&#1088;&#1099;.pptx" TargetMode="Externa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&#1053;&#1072;&#1088;&#1086;&#1076;&#1085;&#1099;&#1077;%20&#1080;&#1075;&#1088;&#1099;.ppt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1053;&#1072;&#1088;&#1086;&#1076;&#1085;&#1099;&#1077;%20&#1080;&#1075;&#1088;&#1099;.pptx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&#1053;&#1072;&#1088;&#1086;&#1076;&#1085;&#1099;&#1077;%20&#1080;&#1075;&#1088;&#1099;.pptx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&#1053;&#1072;&#1088;&#1086;&#1076;&#1085;&#1099;&#1077;%20&#1080;&#1075;&#1088;&#1099;.ppt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&#1053;&#1072;&#1088;&#1086;&#1076;&#1085;&#1099;&#1077;%20&#1080;&#1075;&#1088;&#1099;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&#1053;&#1072;&#1088;&#1086;&#1076;&#1085;&#1099;&#1077;%20&#1080;&#1075;&#1088;&#1099;.ppt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&#1053;&#1072;&#1088;&#1086;&#1076;&#1085;&#1099;&#1077;%20&#1080;&#1075;&#1088;&#1099;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&#1053;&#1072;&#1088;&#1086;&#1076;&#1085;&#1099;&#1077;%20&#1080;&#1075;&#1088;&#1099;.ppt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53;&#1072;&#1088;&#1086;&#1076;&#1085;&#1099;&#1077;%20&#1080;&#1075;&#1088;&#1099;.pptx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53;&#1072;&#1088;&#1086;&#1076;&#1085;&#1099;&#1077;%20&#1080;&#1075;&#1088;&#1099;.pptx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&#1053;&#1072;&#1088;&#1086;&#1076;&#1085;&#1099;&#1077;%20&#1080;&#1075;&#1088;&#1099;.ppt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53;&#1072;&#1088;&#1086;&#1076;&#1085;&#1099;&#1077;%20&#1080;&#1075;&#1088;&#1099;.pptx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57620" y="6175581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2019 г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1543878"/>
            <a:ext cx="5662640" cy="90703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ы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е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333399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33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9" y="2807069"/>
            <a:ext cx="3318601" cy="244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кругленный прямоугольник 7">
            <a:hlinkClick r:id="rId3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88900" tIns="25400" rIns="88900" bIns="50800" rtlCol="0" anchor="ctr" anchorCtr="1">
            <a:noAutofit/>
          </a:bodyPr>
          <a:lstStyle/>
          <a:p>
            <a:pPr algn="ctr"/>
            <a:r>
              <a:rPr lang="en-US" sz="2000" u="sng" dirty="0" smtClean="0">
                <a:solidFill>
                  <a:srgbClr val="3333CC"/>
                </a:solidFill>
                <a:latin typeface="Arial"/>
              </a:rPr>
              <a:t>pptcloud.ru</a:t>
            </a:r>
            <a:endParaRPr lang="ru-RU" sz="2000" u="sng" dirty="0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214290"/>
            <a:ext cx="5643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0099"/>
                </a:solidFill>
                <a:latin typeface="Comic Sans MS" pitchFamily="66" charset="0"/>
              </a:rPr>
              <a:t>Драматические игры</a:t>
            </a:r>
            <a:endParaRPr lang="ru-RU" sz="40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214422"/>
            <a:ext cx="814393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основе этих игр лежало действие, развивающееся в диалоге персонажей.</a:t>
            </a:r>
          </a:p>
          <a:p>
            <a:pPr indent="360363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маленькие, разыгрываемые детьми пьески, персонажами их могут быть люди, животные, птицы, прием все они сохраняют свои природные качества: силу, храбрость, ум, хитрость, трусливость.</a:t>
            </a:r>
          </a:p>
          <a:p>
            <a:pPr indent="360363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сопровождалась пением песенок, пантомимой</a:t>
            </a:r>
            <a:r>
              <a:rPr lang="ru-RU" sz="2400" dirty="0" smtClean="0"/>
              <a:t>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643438" y="3616849"/>
            <a:ext cx="4500562" cy="3241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00034" y="6215082"/>
            <a:ext cx="178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hlinkClick r:id="rId3" action="ppaction://hlinkpres?slideindex=9&amp;slidetitle=Слайд 9"/>
              </a:rPr>
              <a:t>Вернуться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4480" y="214290"/>
            <a:ext cx="4572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Бытовые игры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285860"/>
            <a:ext cx="8072494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Игры, отражающие повседневные занятия наших предков - «Быт русского народа» . </a:t>
            </a:r>
          </a:p>
          <a:p>
            <a:pPr indent="360363" algn="just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indent="360363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такие игры как: «Дедушка-рожок», «Домики», «Ворота», «Встречный бой», «Заря», «Корзинки», «Каравай», «Невод», «Охотники и утки», «Ловись рыбка». «Птицелов», «Рыбаки», 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  <a:hlinkClick r:id="rId2" action="ppaction://hlinkpres?slideindex=20&amp;slidetitle=Слайд 20"/>
              </a:rPr>
              <a:t>«Удочка»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 action="ppaction://hlinkpres?slideindex=20&amp;slidetitle=Слайд 20"/>
              </a:rPr>
              <a:t>,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  <a:hlinkClick r:id="rId2" action="ppaction://hlinkpres?slideindex=20&amp;slidetitle=Слайд 2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«Продаем горшки», «Защита укрепления», «Захват флага», «Шишки, желуди, орехи», а также различные их варианты.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1250" t="13512" r="25211" b="17560"/>
          <a:stretch>
            <a:fillRect/>
          </a:stretch>
        </p:blipFill>
        <p:spPr bwMode="auto">
          <a:xfrm>
            <a:off x="5143504" y="3668663"/>
            <a:ext cx="3214710" cy="290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1500174"/>
            <a:ext cx="77867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3525" algn="just"/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игроки образуют круг. Выбирается один водящий, который становится в центр круга. Водящий берет веревочку и начинает вращать ее. Задача всех игроков перепрыгнуть через веревочку и не быть пойманными. Те кто попался на удочку, выбывают из игры и выходят за пределы круга . Игра проводится до тех пор пока в кругу не  останутся самый ловкие  и прыгучие.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1670" y="214290"/>
            <a:ext cx="4572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«Удочка»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214818"/>
            <a:ext cx="2706693" cy="2333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85786" y="6143644"/>
            <a:ext cx="18573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hlinkClick r:id="rId3" action="ppaction://hlinkpres?slideindex=9&amp;slidetitle=Слайд 9"/>
              </a:rPr>
              <a:t>Вернуться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214290"/>
            <a:ext cx="63580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0099"/>
                </a:solidFill>
                <a:latin typeface="Comic Sans MS" pitchFamily="66" charset="0"/>
              </a:rPr>
              <a:t>Состязательные  игры</a:t>
            </a:r>
            <a:endParaRPr lang="ru-RU" sz="40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071546"/>
            <a:ext cx="850112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3525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Игры, отражающие  стремление детей стать сильнее, победить всех.</a:t>
            </a:r>
          </a:p>
          <a:p>
            <a:pPr indent="263525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тут не вспомнить о легендарных русских богатырях, которые не уступали ранее в популярности современным киногероям. Состязание может быть простым, например, в беге, прыжках, в ловкости, и усложненным, то есть с применением какого-либо инвентаря: веревок, мячей, шаров, палок, камешков.</a:t>
            </a:r>
          </a:p>
          <a:p>
            <a:pPr indent="263525" algn="just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indent="263525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этом разделе применяются игры: «Единоборство» (в различных положениях, с различным инвентарем), «Тяни в круг», «Бой петухов», «Достань камешек», «Перетяни за черту», «Тяни за булавы»,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Борящаяся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цепь», «Цепи кованы»,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Перетягивание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каната»,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Перетягивание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прыжками», «Вытолкни за круг». «Защита укрепления», «Сильный бросок», «Каждый против каждого», «Бои на бревне» и их различные варианты.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11704" b="9459"/>
          <a:stretch>
            <a:fillRect/>
          </a:stretch>
        </p:blipFill>
        <p:spPr bwMode="auto">
          <a:xfrm>
            <a:off x="4071934" y="4831936"/>
            <a:ext cx="4606703" cy="202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142976" y="6286520"/>
            <a:ext cx="13573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hlinkClick r:id="rId3" action="ppaction://hlinkpres?slideindex=9&amp;slidetitle=Слайд 9"/>
              </a:rPr>
              <a:t>Вернуться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214290"/>
            <a:ext cx="6000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Сезонно-обрядовые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1500174"/>
            <a:ext cx="77153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Игры проводятся в определенное время года </a:t>
            </a:r>
          </a:p>
          <a:p>
            <a:pPr indent="179388"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Соответствуют русским народным праздникам.</a:t>
            </a:r>
          </a:p>
          <a:p>
            <a:pPr indent="179388" algn="just">
              <a:buFont typeface="Wingdings" pitchFamily="2" charset="2"/>
              <a:buChar char="ü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17938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таким играм относятся: </a:t>
            </a:r>
            <a:r>
              <a:rPr lang="ru-RU" sz="2000" dirty="0" smtClean="0">
                <a:solidFill>
                  <a:srgbClr val="FF3300"/>
                </a:solidFill>
                <a:latin typeface="Comic Sans MS" pitchFamily="66" charset="0"/>
                <a:cs typeface="Times New Roman" pitchFamily="18" charset="0"/>
                <a:hlinkClick r:id="rId2" action="ppaction://hlinkpres?slideindex=23&amp;slidetitle=Слайд 23"/>
              </a:rPr>
              <a:t>«Катание яиц»,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«Заря», «Петушки», «У Салохи», «Богатырское двоеборье» и другие.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1629" t="4635" r="2279"/>
          <a:stretch>
            <a:fillRect/>
          </a:stretch>
        </p:blipFill>
        <p:spPr bwMode="auto">
          <a:xfrm>
            <a:off x="4357686" y="3714752"/>
            <a:ext cx="4214842" cy="2939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500174"/>
            <a:ext cx="535785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3525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Движения пальцев ребенка соединяются с короткими ритмическими стихами.</a:t>
            </a:r>
          </a:p>
          <a:p>
            <a:pPr indent="263525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Обычно в такие игры играли взрослые с маленькими детьми. </a:t>
            </a:r>
          </a:p>
          <a:p>
            <a:pPr indent="263525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263525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ним относятся русские народные игры: 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  <a:hlinkClick r:id="rId2" action="ppaction://hlinkpres?slideindex=11&amp;slidetitle=Слайд 11"/>
              </a:rPr>
              <a:t>«Замок»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«Бабушкины пирожки», «Этот пальчик хочет спасть», «Птички-невелички», «Братья-лежебоки», «Пастушок», «Банька», «Пианино», «Едут-едут бабка с дедом» и другие.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08" y="285728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Пальчиковые 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14" y="2143116"/>
            <a:ext cx="3357586" cy="3693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3108" y="285728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«Замок» 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000108"/>
            <a:ext cx="70723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Пусть малыш повторяет за вами ваши движения.</a:t>
            </a: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10" y="1714488"/>
          <a:ext cx="8215370" cy="41434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07685"/>
                <a:gridCol w="4107685"/>
              </a:tblGrid>
              <a:tr h="414340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800080"/>
                          </a:solidFill>
                          <a:latin typeface="Comic Sans MS" pitchFamily="66" charset="0"/>
                        </a:rPr>
                        <a:t>На двери висел замок.</a:t>
                      </a:r>
                    </a:p>
                    <a:p>
                      <a:r>
                        <a:rPr lang="ru-RU" sz="2400" dirty="0" smtClean="0">
                          <a:solidFill>
                            <a:srgbClr val="800080"/>
                          </a:solidFill>
                          <a:latin typeface="Comic Sans MS" pitchFamily="66" charset="0"/>
                        </a:rPr>
                        <a:t>Да никто открыть не мог.</a:t>
                      </a:r>
                      <a:endParaRPr lang="ru-RU" sz="2400" dirty="0" smtClean="0">
                        <a:solidFill>
                          <a:srgbClr val="80008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rgbClr val="800080"/>
                          </a:solidFill>
                          <a:latin typeface="Comic Sans MS" pitchFamily="66" charset="0"/>
                        </a:rPr>
                        <a:t>Потянули,</a:t>
                      </a:r>
                    </a:p>
                    <a:p>
                      <a:r>
                        <a:rPr lang="ru-RU" sz="2400" dirty="0" smtClean="0">
                          <a:solidFill>
                            <a:srgbClr val="800080"/>
                          </a:solidFill>
                        </a:rPr>
                        <a:t>	</a:t>
                      </a:r>
                    </a:p>
                    <a:p>
                      <a:r>
                        <a:rPr lang="ru-RU" sz="2400" dirty="0" smtClean="0">
                          <a:solidFill>
                            <a:srgbClr val="800080"/>
                          </a:solidFill>
                          <a:latin typeface="Comic Sans MS" pitchFamily="66" charset="0"/>
                        </a:rPr>
                        <a:t>Покрутили,</a:t>
                      </a:r>
                      <a:r>
                        <a:rPr lang="ru-RU" sz="2400" dirty="0" smtClean="0">
                          <a:solidFill>
                            <a:srgbClr val="800080"/>
                          </a:solidFill>
                        </a:rPr>
                        <a:t>	</a:t>
                      </a:r>
                    </a:p>
                    <a:p>
                      <a:endParaRPr lang="ru-RU" sz="2400" dirty="0" smtClean="0">
                        <a:solidFill>
                          <a:srgbClr val="800080"/>
                        </a:solidFill>
                      </a:endParaRPr>
                    </a:p>
                    <a:p>
                      <a:endParaRPr lang="ru-RU" sz="2400" dirty="0" smtClean="0">
                        <a:solidFill>
                          <a:srgbClr val="80008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rgbClr val="800080"/>
                          </a:solidFill>
                          <a:latin typeface="Comic Sans MS" pitchFamily="66" charset="0"/>
                        </a:rPr>
                        <a:t>Постучали</a:t>
                      </a:r>
                      <a:r>
                        <a:rPr lang="ru-RU" sz="2400" dirty="0" smtClean="0">
                          <a:solidFill>
                            <a:srgbClr val="800080"/>
                          </a:solidFill>
                        </a:rPr>
                        <a:t>	</a:t>
                      </a:r>
                    </a:p>
                    <a:p>
                      <a:endParaRPr lang="ru-RU" sz="2400" dirty="0" smtClean="0">
                        <a:solidFill>
                          <a:srgbClr val="80008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rgbClr val="800080"/>
                          </a:solidFill>
                          <a:latin typeface="Comic Sans MS" pitchFamily="66" charset="0"/>
                        </a:rPr>
                        <a:t>И открыли.</a:t>
                      </a:r>
                      <a:r>
                        <a:rPr lang="ru-RU" sz="2400" dirty="0" smtClean="0">
                          <a:solidFill>
                            <a:srgbClr val="800080"/>
                          </a:solidFill>
                        </a:rPr>
                        <a:t>	</a:t>
                      </a:r>
                      <a:endParaRPr lang="ru-RU" sz="2400" dirty="0">
                        <a:solidFill>
                          <a:srgbClr val="800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Соедините ладони, переплетите пальцы, а большие скрестите.</a:t>
                      </a:r>
                    </a:p>
                    <a:p>
                      <a:endParaRPr lang="ru-RU" sz="8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Не расцепляя пальцев, потяните руки в разные стороны.</a:t>
                      </a:r>
                    </a:p>
                    <a:p>
                      <a:endParaRPr lang="ru-RU" sz="8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Не расцепляя пальцев, покрутите кисти рук то в сторону правой руки, то в сторону левой.</a:t>
                      </a:r>
                    </a:p>
                    <a:p>
                      <a:endParaRPr lang="ru-RU" sz="8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Не расцепляя пальцев, постучите  ладонями друг о друга.</a:t>
                      </a:r>
                    </a:p>
                    <a:p>
                      <a:endParaRPr lang="ru-RU" sz="8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Расцепите пальцы и разведите руки в разные стороны</a:t>
                      </a:r>
                      <a:r>
                        <a:rPr lang="ru-RU" sz="2000" dirty="0" smtClean="0"/>
                        <a:t>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28794" y="6286520"/>
            <a:ext cx="107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hlinkClick r:id="rId2" action="ppaction://hlinkpres?slideindex=9&amp;slidetitle=Слайд 9"/>
              </a:rPr>
              <a:t>Вернуться</a:t>
            </a:r>
            <a:endParaRPr lang="ru-RU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1670" y="214290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Игры-забавы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357298"/>
            <a:ext cx="850112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3525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 этих играх необходимо проявить  смекалку и находчивость, быстроту и хорошую координацию. </a:t>
            </a:r>
          </a:p>
          <a:p>
            <a:pPr indent="263525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263525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этим играм  относятся : 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  <a:hlinkClick r:id="rId2" action="ppaction://hlinkpres?slideindex=13&amp;slidetitle=Слайд 13"/>
              </a:rPr>
              <a:t>«Земля-Вода-Небо»,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«Бабки», «Городки», «Горелки», «Двенадцать палочек», «Жмурки», «Игровая», «Кто дальше», «Ловишка», «Лапта», «Котлы», «Ляпка», «Пятнашки», «Платочек-летуночек», «Считалки», «Третий – лишний», «Чижик», «Чехарда», «Кашевары», «Отгадай, чей голосок», «Веревочка под ногами» и др.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1079" y="4143380"/>
            <a:ext cx="3433365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214290"/>
            <a:ext cx="6000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«Земля-Вода-Небо»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285860"/>
            <a:ext cx="857256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Играющие становятся в круг лицом к центру. В центре – ведущий с мячом. Он произносит одно из слов  Земля-Вода-Небо и тут же бросает мяч в руки любому игроку. Игрок должен поймать мяч и быстро назвать какое-либо животное, обитающее в указанной среде (например, волк на слово «земля»). Затем надо вернуть мяч водящему.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572264" y="4214818"/>
            <a:ext cx="1466871" cy="244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4929198"/>
            <a:ext cx="857256" cy="838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142976" y="6215082"/>
            <a:ext cx="14287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hlinkClick r:id="rId4" action="ppaction://hlinkpres?slideindex=9&amp;slidetitle=Слайд 9"/>
              </a:rPr>
              <a:t>Вернуться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85728"/>
            <a:ext cx="5643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0099"/>
                </a:solidFill>
                <a:latin typeface="Comic Sans MS" pitchFamily="66" charset="0"/>
              </a:rPr>
              <a:t>Игры - </a:t>
            </a:r>
            <a:r>
              <a:rPr lang="ru-RU" sz="4000" dirty="0" err="1" smtClean="0">
                <a:solidFill>
                  <a:srgbClr val="000099"/>
                </a:solidFill>
                <a:latin typeface="Comic Sans MS" pitchFamily="66" charset="0"/>
              </a:rPr>
              <a:t>ловишки</a:t>
            </a:r>
            <a:endParaRPr lang="ru-RU" sz="40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357298"/>
            <a:ext cx="81439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9388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в которых воспитываются такие психофизические качества как, ловкость, быстрота, координация движений, равновесие, умение ориентироваться в пространстве.</a:t>
            </a:r>
          </a:p>
          <a:p>
            <a:pPr indent="179388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17938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таким играм относятся: «Колдуны», «Хвост и голова», «Горячее место», «Капканы» и др.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4357694"/>
            <a:ext cx="3487324" cy="1971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643042" y="6429396"/>
            <a:ext cx="15001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bg2">
                    <a:lumMod val="75000"/>
                  </a:schemeClr>
                </a:solidFill>
                <a:hlinkClick r:id="rId3" action="ppaction://hlinkpres?slideindex=9&amp;slidetitle=Слайд 9"/>
              </a:rPr>
              <a:t>Вернуться</a:t>
            </a:r>
            <a:endParaRPr lang="ru-RU" sz="11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85728"/>
            <a:ext cx="5643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0099"/>
                </a:solidFill>
                <a:latin typeface="Comic Sans MS" pitchFamily="66" charset="0"/>
              </a:rPr>
              <a:t>Хороводные игры</a:t>
            </a:r>
            <a:endParaRPr lang="ru-RU" sz="40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1214422"/>
            <a:ext cx="828680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4625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целый ряд детских игр, который основан на соединении песни с движением. В подобных играх действие осуществляется в ритме, словах и текстах, здесь ребенок драматизирует то, о чем поется в песне. Песня тесно связана с народной игрой.</a:t>
            </a:r>
          </a:p>
          <a:p>
            <a:pPr indent="174625"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174625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таким играм относятся: «Где был, Иванушка?», «Берёзка», «Гуси и волк», «Колпачок (паучок)»  и другие.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 l="5297" t="6413" b="9549"/>
          <a:stretch>
            <a:fillRect/>
          </a:stretch>
        </p:blipFill>
        <p:spPr bwMode="auto">
          <a:xfrm>
            <a:off x="4500562" y="4104780"/>
            <a:ext cx="3894274" cy="2396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142976" y="6143644"/>
            <a:ext cx="14287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hlinkClick r:id="rId3" action="ppaction://hlinkpres?slideindex=9&amp;slidetitle=Слайд 9"/>
              </a:rPr>
              <a:t>Вернуться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0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Игры, отражающие отношение человека к природе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285860"/>
            <a:ext cx="850112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Русский народ всегда трепетно относился к природе, берег ее, прославлял. Такие игры воспитывают доброе отношение к окружающему миру. </a:t>
            </a:r>
          </a:p>
          <a:p>
            <a:pPr indent="360363"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60363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Сюда относятся русские народные игры: «Гуси-лебеди», «Волк во рву», «Волк и овцы», «Вороны и воробьи», «Змейка», «Зайцы в огороде», «Пчелки и ласточки», 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  <a:hlinkClick r:id="rId2" action="ppaction://hlinkpres?slideindex=17&amp;slidetitle=Слайд 17"/>
              </a:rPr>
              <a:t>«Кошки-мышки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»</a:t>
            </a:r>
            <a:r>
              <a:rPr lang="ru-RU" sz="2000" dirty="0" smtClean="0">
                <a:latin typeface="Comic Sans MS" pitchFamily="66" charset="0"/>
                <a:cs typeface="Times New Roman" pitchFamily="18" charset="0"/>
              </a:rPr>
              <a:t>,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«У медведя во бору», «Коршун и наседка», «Стадо»,» Хромая лиса», «Филин и пташки». «Лягушата», «Медведь и медовый пряник», «Зайки и ежи», «Ящерица», «Хромой цыпленок», «Оса» и их различные варианты.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500570"/>
            <a:ext cx="2988566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14290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«Кошки-мышки»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1214422"/>
            <a:ext cx="80724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игроки делятся на две команды «кошки» и «мышки». «Кошки» образуют круг, «мышки» становятся за кругом. «Кошки» поют песенку:</a:t>
            </a:r>
          </a:p>
          <a:p>
            <a:pPr marL="1260475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Ах как мыши надоели</a:t>
            </a:r>
          </a:p>
          <a:p>
            <a:pPr marL="1260475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Развелось их просто страсть </a:t>
            </a:r>
          </a:p>
          <a:p>
            <a:pPr marL="1260475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Всё  погрызли, всё поели</a:t>
            </a:r>
          </a:p>
          <a:p>
            <a:pPr marL="1260475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Всюду лезут  - вот напасть.</a:t>
            </a:r>
          </a:p>
          <a:p>
            <a:pPr marL="1260475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Погодите же, плутовки,</a:t>
            </a:r>
          </a:p>
          <a:p>
            <a:pPr marL="1260475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Доберемся мы до вас.</a:t>
            </a:r>
          </a:p>
          <a:p>
            <a:pPr marL="1260475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Вот поставим мышеловку </a:t>
            </a:r>
          </a:p>
          <a:p>
            <a:pPr marL="1260475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Переловим всех сейчас.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«Кошки» поднимают руки (открывают мышеловку), «мышки» бегают через круг. По сигналу «хлоп» мышеловка закрывается.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000760" y="4752486"/>
            <a:ext cx="2500330" cy="210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000100" y="6143644"/>
            <a:ext cx="14287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hlinkClick r:id="rId3" action="ppaction://hlinkpres?slideindex=9&amp;slidetitle=Слайд 9"/>
              </a:rPr>
              <a:t>Вернуться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30FA96054A8F064BA0896BA60C175A29" ma:contentTypeVersion="0" ma:contentTypeDescription="Создание документа." ma:contentTypeScope="" ma:versionID="e9f159dbc92fb028f28464011723c6b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d5e9ee565066404da4099087e782e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F5D4BEF-0540-4E0A-80FE-E95CDB805777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39C5D27-9F54-40F0-9BAE-FF15C1588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0FCF47-A80D-45A4-90A2-3FF78AFDC4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824</TotalTime>
  <Words>1057</Words>
  <Application>Microsoft Office PowerPoint</Application>
  <PresentationFormat>Экран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игры</dc:title>
  <dc:creator>Admin</dc:creator>
  <cp:lastModifiedBy>USER</cp:lastModifiedBy>
  <cp:revision>116</cp:revision>
  <dcterms:created xsi:type="dcterms:W3CDTF">2012-04-06T10:21:13Z</dcterms:created>
  <dcterms:modified xsi:type="dcterms:W3CDTF">2021-04-13T17:50:11Z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0x01010030FA96054A8F064BA0896BA60C175A29</vt:lpwstr>
  </property>
</Properties>
</file>