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Учитель: Хованская Мила Евгеньевна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de-DE" sz="2800" dirty="0" smtClean="0">
              <a:solidFill>
                <a:srgbClr val="2D588B"/>
              </a:solidFill>
            </a:endParaRPr>
          </a:p>
          <a:p>
            <a:r>
              <a:rPr lang="ru-RU" sz="8000" dirty="0" smtClean="0">
                <a:solidFill>
                  <a:srgbClr val="2D588B"/>
                </a:solidFill>
              </a:rPr>
              <a:t>ГБОУ СОШ Школа № 639 с углублённым изучением</a:t>
            </a:r>
          </a:p>
          <a:p>
            <a:r>
              <a:rPr lang="ru-RU" sz="8000" dirty="0" smtClean="0">
                <a:solidFill>
                  <a:srgbClr val="2D588B"/>
                </a:solidFill>
              </a:rPr>
              <a:t> иностранных языков Невского района Санкт-Петербурга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692696"/>
            <a:ext cx="7400552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Немецкий язык</a:t>
            </a:r>
            <a:endParaRPr lang="de-DE" sz="3600" dirty="0" smtClean="0">
              <a:solidFill>
                <a:srgbClr val="002060"/>
              </a:solidFill>
            </a:endParaRPr>
          </a:p>
          <a:p>
            <a:pPr algn="ctr"/>
            <a:r>
              <a:rPr lang="de-DE" sz="3600" dirty="0" smtClean="0">
                <a:solidFill>
                  <a:srgbClr val="002060"/>
                </a:solidFill>
              </a:rPr>
              <a:t>Deutsch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8 </a:t>
            </a:r>
            <a:r>
              <a:rPr lang="de-DE" sz="2800" dirty="0" smtClean="0">
                <a:solidFill>
                  <a:srgbClr val="002060"/>
                </a:solidFill>
              </a:rPr>
              <a:t>Klasse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21</a:t>
            </a:r>
            <a:r>
              <a:rPr lang="de-DE" sz="2800" dirty="0" smtClean="0">
                <a:solidFill>
                  <a:srgbClr val="002060"/>
                </a:solidFill>
              </a:rPr>
              <a:t>.01.2021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Тема урока: </a:t>
            </a:r>
            <a:r>
              <a:rPr lang="ru-RU" dirty="0" smtClean="0">
                <a:solidFill>
                  <a:srgbClr val="002060"/>
                </a:solidFill>
              </a:rPr>
              <a:t>Одежда и стиль. Смешанное склонение прилагательных.</a:t>
            </a:r>
          </a:p>
          <a:p>
            <a:r>
              <a:rPr lang="de-DE" dirty="0" smtClean="0">
                <a:solidFill>
                  <a:srgbClr val="002060"/>
                </a:solidFill>
              </a:rPr>
              <a:t>Kleidung und Mode. Gemischte Deklination der Adjektive.</a:t>
            </a:r>
          </a:p>
          <a:p>
            <a:endParaRPr lang="de-DE" dirty="0" smtClean="0">
              <a:solidFill>
                <a:srgbClr val="2D588B"/>
              </a:solidFill>
            </a:endParaRPr>
          </a:p>
          <a:p>
            <a:endParaRPr lang="de-DE" dirty="0" smtClean="0">
              <a:solidFill>
                <a:srgbClr val="2D588B"/>
              </a:solidFill>
            </a:endParaRPr>
          </a:p>
          <a:p>
            <a:endParaRPr lang="de-DE" dirty="0" smtClean="0">
              <a:solidFill>
                <a:srgbClr val="2D588B"/>
              </a:solidFill>
            </a:endParaRPr>
          </a:p>
          <a:p>
            <a:endParaRPr lang="de-DE" sz="2400" dirty="0" smtClean="0">
              <a:solidFill>
                <a:srgbClr val="2D588B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de-DE" sz="4000" dirty="0" smtClean="0"/>
              <a:t>Was </a:t>
            </a:r>
            <a:r>
              <a:rPr lang="de-DE" sz="4000" dirty="0" smtClean="0"/>
              <a:t>für ein Thema haben wir heute?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509120"/>
            <a:ext cx="3578629" cy="21155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916832"/>
            <a:ext cx="4788024" cy="20748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4509120"/>
            <a:ext cx="3164324" cy="21074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de-DE" dirty="0" smtClean="0"/>
              <a:t>Welche Ziele müssen wir heute erreichen?</a:t>
            </a:r>
          </a:p>
          <a:p>
            <a:endParaRPr lang="de-DE" dirty="0" smtClean="0"/>
          </a:p>
          <a:p>
            <a:pPr marL="342900" indent="-342900">
              <a:buAutoNum type="arabicPeriod"/>
            </a:pPr>
            <a:r>
              <a:rPr lang="de-DE" dirty="0" smtClean="0"/>
              <a:t>Wir werden uns einen Film ansehen, um neue Wörter zu lernen.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de-DE" dirty="0" smtClean="0"/>
              <a:t>Wir werden gemischte Deklination der Adjektive lernen.</a:t>
            </a:r>
          </a:p>
          <a:p>
            <a:pPr marL="342900" indent="-342900">
              <a:buAutoNum type="arabicPeriod"/>
            </a:pPr>
            <a:r>
              <a:rPr lang="de-DE" dirty="0" smtClean="0"/>
              <a:t>Wir werden Wortschatz und Grammatik üben.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Wortschatz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401" r="410" b="6601"/>
          <a:stretch/>
        </p:blipFill>
        <p:spPr>
          <a:xfrm>
            <a:off x="1763688" y="1224750"/>
            <a:ext cx="5152267" cy="5633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 1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484784"/>
            <a:ext cx="6088317" cy="30963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45811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Akkusativ</a:t>
            </a:r>
            <a:r>
              <a:rPr lang="de-DE" dirty="0" smtClean="0"/>
              <a:t>: Ich ziehe einen/eine/ein … an.</a:t>
            </a:r>
          </a:p>
          <a:p>
            <a:pPr marL="342900" indent="-342900">
              <a:buAutoNum type="arabicPeriod"/>
            </a:pPr>
            <a:r>
              <a:rPr lang="de-DE" dirty="0" smtClean="0"/>
              <a:t>Dativ: Ich habe ein Packet mit einem/ einer … … von Oma bekommen.</a:t>
            </a:r>
          </a:p>
          <a:p>
            <a:pPr marL="342900" indent="-342900">
              <a:buAutoNum type="arabicPeriod"/>
            </a:pPr>
            <a:r>
              <a:rPr lang="de-DE" dirty="0" smtClean="0"/>
              <a:t>Nominativ: Das ist ein/eine … .</a:t>
            </a:r>
          </a:p>
          <a:p>
            <a:pPr marL="342900" indent="-342900">
              <a:buAutoNum type="arabicPeriod"/>
            </a:pPr>
            <a:r>
              <a:rPr lang="de-DE" dirty="0" smtClean="0"/>
              <a:t>Genetiv</a:t>
            </a:r>
            <a:r>
              <a:rPr lang="de-DE" dirty="0" smtClean="0"/>
              <a:t>: Die Qualität des/ der … … ist sehr gut.</a:t>
            </a:r>
            <a:endParaRPr lang="ru-RU" dirty="0"/>
          </a:p>
        </p:txBody>
      </p:sp>
      <p:sp>
        <p:nvSpPr>
          <p:cNvPr id="9" name="Выноска со стрелкой влево 8"/>
          <p:cNvSpPr/>
          <p:nvPr/>
        </p:nvSpPr>
        <p:spPr>
          <a:xfrm>
            <a:off x="6228184" y="1772816"/>
            <a:ext cx="2664296" cy="4741224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gelb</a:t>
            </a:r>
          </a:p>
          <a:p>
            <a:pPr algn="ctr"/>
            <a:r>
              <a:rPr lang="de-DE" dirty="0" smtClean="0"/>
              <a:t>blau</a:t>
            </a:r>
          </a:p>
          <a:p>
            <a:pPr algn="ctr"/>
            <a:r>
              <a:rPr lang="de-DE" dirty="0" smtClean="0"/>
              <a:t>braun</a:t>
            </a:r>
          </a:p>
          <a:p>
            <a:pPr algn="ctr"/>
            <a:r>
              <a:rPr lang="de-DE" dirty="0" smtClean="0"/>
              <a:t>orange</a:t>
            </a:r>
          </a:p>
          <a:p>
            <a:pPr algn="ctr"/>
            <a:r>
              <a:rPr lang="de-DE" dirty="0" smtClean="0"/>
              <a:t>grün</a:t>
            </a:r>
          </a:p>
          <a:p>
            <a:pPr algn="ctr"/>
            <a:r>
              <a:rPr lang="de-DE" dirty="0" smtClean="0"/>
              <a:t>lila</a:t>
            </a:r>
          </a:p>
          <a:p>
            <a:pPr algn="ctr"/>
            <a:r>
              <a:rPr lang="de-DE" dirty="0" smtClean="0"/>
              <a:t>groß/ klein</a:t>
            </a:r>
          </a:p>
          <a:p>
            <a:pPr algn="ctr"/>
            <a:r>
              <a:rPr lang="de-DE" dirty="0" smtClean="0"/>
              <a:t>kurzärmlich</a:t>
            </a:r>
          </a:p>
          <a:p>
            <a:pPr algn="ctr"/>
            <a:r>
              <a:rPr lang="de-DE" dirty="0" smtClean="0"/>
              <a:t>warm</a:t>
            </a:r>
          </a:p>
          <a:p>
            <a:pPr algn="ctr"/>
            <a:r>
              <a:rPr lang="de-DE" dirty="0" smtClean="0"/>
              <a:t>kurz</a:t>
            </a:r>
            <a:r>
              <a:rPr lang="de-DE" dirty="0"/>
              <a:t>/ </a:t>
            </a:r>
            <a:r>
              <a:rPr lang="de-DE" dirty="0" smtClean="0"/>
              <a:t>lang</a:t>
            </a:r>
          </a:p>
          <a:p>
            <a:pPr algn="ctr"/>
            <a:r>
              <a:rPr lang="de-DE" dirty="0" smtClean="0"/>
              <a:t>knielang</a:t>
            </a:r>
          </a:p>
          <a:p>
            <a:pPr algn="ctr"/>
            <a:r>
              <a:rPr lang="de-DE" dirty="0" smtClean="0"/>
              <a:t>wollen/ seiden</a:t>
            </a:r>
          </a:p>
          <a:p>
            <a:pPr algn="ctr"/>
            <a:r>
              <a:rPr lang="de-DE" dirty="0" smtClean="0"/>
              <a:t>modern/ altmodisch</a:t>
            </a:r>
          </a:p>
          <a:p>
            <a:pPr algn="ctr"/>
            <a:r>
              <a:rPr lang="de-DE" dirty="0" smtClean="0"/>
              <a:t>hell/ dunkel</a:t>
            </a:r>
          </a:p>
          <a:p>
            <a:pPr algn="ctr"/>
            <a:r>
              <a:rPr lang="de-DE" dirty="0" smtClean="0"/>
              <a:t>grell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Aufgabe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de-DE" sz="1400" b="1" dirty="0" smtClean="0"/>
              <a:t>Seht euch das Video noch Mal an. Wählt die richtige Antwort.</a:t>
            </a:r>
            <a:endParaRPr lang="de-DE" sz="1400" dirty="0" smtClean="0"/>
          </a:p>
          <a:p>
            <a:pPr marL="342900" indent="-342900">
              <a:buNone/>
            </a:pPr>
            <a:r>
              <a:rPr lang="de-DE" sz="1400" dirty="0" smtClean="0"/>
              <a:t>       1. Was </a:t>
            </a:r>
            <a:r>
              <a:rPr lang="de-DE" sz="1400" dirty="0" smtClean="0"/>
              <a:t>fragt Lisa zuerst? a) Wie gefällt dir deine neue Jacke?</a:t>
            </a:r>
          </a:p>
          <a:p>
            <a:r>
              <a:rPr lang="de-DE" sz="1400" dirty="0" smtClean="0"/>
              <a:t>                                          </a:t>
            </a:r>
            <a:r>
              <a:rPr lang="de-DE" sz="1400" dirty="0" smtClean="0"/>
              <a:t>b</a:t>
            </a:r>
            <a:r>
              <a:rPr lang="de-DE" sz="1400" dirty="0" smtClean="0"/>
              <a:t>) Wie gefallen dir deine neuen Jeans?</a:t>
            </a:r>
          </a:p>
          <a:p>
            <a:r>
              <a:rPr lang="de-DE" sz="1400" dirty="0" smtClean="0"/>
              <a:t>                                          </a:t>
            </a:r>
            <a:r>
              <a:rPr lang="de-DE" sz="1400" dirty="0" smtClean="0"/>
              <a:t>c</a:t>
            </a:r>
            <a:r>
              <a:rPr lang="de-DE" sz="1400" dirty="0" smtClean="0"/>
              <a:t>) Wie gefällt dir dein neuer Rock?</a:t>
            </a:r>
          </a:p>
          <a:p>
            <a:r>
              <a:rPr lang="de-DE" sz="1400" dirty="0" smtClean="0"/>
              <a:t>2. Wie beschreibt Pia die Jacke? a) Es ist warme Winterjacke mit einer Kapuze.</a:t>
            </a:r>
          </a:p>
          <a:p>
            <a:r>
              <a:rPr lang="de-DE" sz="1400" dirty="0" smtClean="0"/>
              <a:t>                                                      </a:t>
            </a:r>
            <a:r>
              <a:rPr lang="de-DE" sz="1400" dirty="0" smtClean="0"/>
              <a:t>b</a:t>
            </a:r>
            <a:r>
              <a:rPr lang="de-DE" sz="1400" dirty="0" smtClean="0"/>
              <a:t>) Es ist eine moderne bequeme Jacke.</a:t>
            </a:r>
          </a:p>
          <a:p>
            <a:r>
              <a:rPr lang="de-DE" sz="1400" dirty="0" smtClean="0"/>
              <a:t>                                                      </a:t>
            </a:r>
            <a:r>
              <a:rPr lang="de-DE" sz="1400" dirty="0" smtClean="0"/>
              <a:t>c</a:t>
            </a:r>
            <a:r>
              <a:rPr lang="de-DE" sz="1400" dirty="0" smtClean="0"/>
              <a:t>) Es ist eine kurze dünne Frühlingsjacke.</a:t>
            </a:r>
          </a:p>
          <a:p>
            <a:r>
              <a:rPr lang="de-DE" sz="1400" dirty="0" smtClean="0"/>
              <a:t>3. Lisa zeigt ein Outfit. Wie sieht es aus? </a:t>
            </a:r>
          </a:p>
          <a:p>
            <a:pPr marL="342900" indent="-342900">
              <a:buNone/>
            </a:pPr>
            <a:r>
              <a:rPr lang="de-DE" sz="1400" dirty="0" smtClean="0"/>
              <a:t>                        a) Das </a:t>
            </a:r>
            <a:r>
              <a:rPr lang="de-DE" sz="1400" dirty="0" smtClean="0"/>
              <a:t>ist ein gelbes T-Shirt, eine grüne Hose und eine schwarze </a:t>
            </a:r>
            <a:r>
              <a:rPr lang="de-DE" sz="1400" dirty="0" smtClean="0"/>
              <a:t>Lederjacke.</a:t>
            </a:r>
          </a:p>
          <a:p>
            <a:pPr marL="342900" indent="-342900">
              <a:buNone/>
            </a:pPr>
            <a:r>
              <a:rPr lang="de-DE" sz="1400" dirty="0" smtClean="0"/>
              <a:t>                        b) Das </a:t>
            </a:r>
            <a:r>
              <a:rPr lang="de-DE" sz="1400" dirty="0" smtClean="0"/>
              <a:t>ist Pias Traumkleid und eine grüne Jacke.</a:t>
            </a:r>
          </a:p>
          <a:p>
            <a:pPr marL="342900" indent="-342900">
              <a:buNone/>
            </a:pPr>
            <a:r>
              <a:rPr lang="de-DE" sz="1400" dirty="0" smtClean="0"/>
              <a:t>                         c) Das </a:t>
            </a:r>
            <a:r>
              <a:rPr lang="de-DE" sz="1400" dirty="0" smtClean="0"/>
              <a:t>ist ein weißes T-Shirt, eine rosa Hose und eine grüne Jacke.</a:t>
            </a:r>
          </a:p>
          <a:p>
            <a:r>
              <a:rPr lang="de-DE" sz="1400" dirty="0" smtClean="0"/>
              <a:t>4. Pia zeigt Shorts im Männerabteilung. a) Das ist eine kurze Hose.</a:t>
            </a:r>
          </a:p>
          <a:p>
            <a:r>
              <a:rPr lang="de-DE" sz="1400" dirty="0" smtClean="0"/>
              <a:t>                                                                </a:t>
            </a:r>
            <a:r>
              <a:rPr lang="de-DE" sz="1400" dirty="0" smtClean="0"/>
              <a:t> b</a:t>
            </a:r>
            <a:r>
              <a:rPr lang="de-DE" sz="1400" dirty="0" smtClean="0"/>
              <a:t>) Das ist eine lange Hose.</a:t>
            </a:r>
          </a:p>
          <a:p>
            <a:r>
              <a:rPr lang="de-DE" sz="1400" dirty="0" smtClean="0"/>
              <a:t>                                                                 </a:t>
            </a:r>
            <a:r>
              <a:rPr lang="de-DE" sz="1400" dirty="0" smtClean="0"/>
              <a:t>c</a:t>
            </a:r>
            <a:r>
              <a:rPr lang="de-DE" sz="1400" dirty="0" smtClean="0"/>
              <a:t>) Das ist eine knielange Hose.</a:t>
            </a:r>
          </a:p>
          <a:p>
            <a:r>
              <a:rPr lang="de-DE" sz="1400" dirty="0" smtClean="0"/>
              <a:t>5. Was haben alle Gürtel? a) Alle Gürtel haben eine schwarze Schnalle.</a:t>
            </a:r>
          </a:p>
          <a:p>
            <a:r>
              <a:rPr lang="de-DE" sz="1400" dirty="0" smtClean="0"/>
              <a:t>                                           </a:t>
            </a:r>
            <a:r>
              <a:rPr lang="de-DE" sz="1400" dirty="0" smtClean="0"/>
              <a:t>b</a:t>
            </a:r>
            <a:r>
              <a:rPr lang="de-DE" sz="1400" dirty="0" smtClean="0"/>
              <a:t>) Alle Gürtel haben eine unterschiedliche Schnalle.</a:t>
            </a:r>
          </a:p>
          <a:p>
            <a:r>
              <a:rPr lang="de-DE" sz="1400" dirty="0" smtClean="0"/>
              <a:t>                                           </a:t>
            </a:r>
            <a:r>
              <a:rPr lang="de-DE" sz="1400" dirty="0" smtClean="0"/>
              <a:t>c</a:t>
            </a:r>
            <a:r>
              <a:rPr lang="de-DE" sz="1400" dirty="0" smtClean="0"/>
              <a:t>) Alle Gürtel haben eine moderne Schnalle.</a:t>
            </a:r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Was </a:t>
            </a:r>
            <a:r>
              <a:rPr lang="de-DE" b="1" dirty="0" smtClean="0"/>
              <a:t>haben wir heute gemacht?</a:t>
            </a:r>
            <a:br>
              <a:rPr lang="de-DE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de-DE" sz="3200" b="1" dirty="0" smtClean="0"/>
          </a:p>
          <a:p>
            <a:pPr marL="342900" indent="-342900">
              <a:buAutoNum type="arabicPeriod"/>
            </a:pPr>
            <a:r>
              <a:rPr lang="de-DE" sz="3200" dirty="0" smtClean="0"/>
              <a:t>Wir haben uns ein </a:t>
            </a:r>
            <a:r>
              <a:rPr lang="en-US" sz="3200" dirty="0" smtClean="0"/>
              <a:t>Video</a:t>
            </a:r>
            <a:r>
              <a:rPr lang="de-DE" sz="3200" dirty="0" smtClean="0"/>
              <a:t> angesehen und Übungen dazu gemacht.</a:t>
            </a:r>
          </a:p>
          <a:p>
            <a:pPr marL="342900" indent="-342900">
              <a:buAutoNum type="arabicPeriod"/>
            </a:pPr>
            <a:r>
              <a:rPr lang="de-DE" sz="3200" dirty="0" smtClean="0"/>
              <a:t>Wir haben neue Wörter gelernt.</a:t>
            </a:r>
          </a:p>
          <a:p>
            <a:pPr marL="342900" indent="-342900">
              <a:buAutoNum type="arabicPeriod"/>
            </a:pPr>
            <a:r>
              <a:rPr lang="de-DE" sz="3200" dirty="0" smtClean="0"/>
              <a:t>Wir haben schwache Deklination der Adjektive gelernt und geübt.</a:t>
            </a:r>
          </a:p>
          <a:p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600" b="1" dirty="0" smtClean="0"/>
              <a:t/>
            </a:r>
            <a:br>
              <a:rPr lang="de-DE" sz="3600" b="1" dirty="0" smtClean="0"/>
            </a:br>
            <a:r>
              <a:rPr lang="de-DE" sz="3600" b="1" dirty="0" smtClean="0"/>
              <a:t>Die </a:t>
            </a:r>
            <a:r>
              <a:rPr lang="de-DE" sz="3600" b="1" dirty="0" smtClean="0"/>
              <a:t>Aufgaben für selbständige Arbeit.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de-DE" smtClean="0"/>
              <a:t>Beschreib </a:t>
            </a:r>
            <a:r>
              <a:rPr lang="de-DE" dirty="0" smtClean="0"/>
              <a:t>die Kleidung auf dem Bild unten.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de-DE" dirty="0" smtClean="0"/>
              <a:t>Das ist ein/eine … .</a:t>
            </a:r>
          </a:p>
          <a:p>
            <a:pPr marL="342900" indent="-342900">
              <a:buAutoNum type="arabicPeriod"/>
            </a:pPr>
            <a:r>
              <a:rPr lang="de-DE" dirty="0" smtClean="0"/>
              <a:t>Ich ziehe einen/eine/ein … an.</a:t>
            </a:r>
          </a:p>
          <a:p>
            <a:pPr marL="342900" indent="-342900">
              <a:buAutoNum type="arabicPeriod"/>
            </a:pPr>
            <a:r>
              <a:rPr lang="de-DE" dirty="0" smtClean="0"/>
              <a:t>Ich habe ein Packet mit einem/ einer … … bekommen.</a:t>
            </a:r>
          </a:p>
          <a:p>
            <a:pPr marL="342900" indent="-342900">
              <a:buAutoNum type="arabicPeriod"/>
            </a:pPr>
            <a:r>
              <a:rPr lang="de-DE" dirty="0" smtClean="0"/>
              <a:t>Die Qualität des/ der … … ist sehr gut.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4869160"/>
            <a:ext cx="3528392" cy="184748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12</TotalTime>
  <Words>440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Обычная</vt:lpstr>
      <vt:lpstr>Учитель: Хованская Мила Евгеньевна</vt:lpstr>
      <vt:lpstr> Was für ein Thema haben wir heute? </vt:lpstr>
      <vt:lpstr>Слайд 3</vt:lpstr>
      <vt:lpstr>Wortschatz</vt:lpstr>
      <vt:lpstr>Aufgabe 1</vt:lpstr>
      <vt:lpstr>Aufgabe 2</vt:lpstr>
      <vt:lpstr> Was haben wir heute gemacht? </vt:lpstr>
      <vt:lpstr> Die Aufgaben für selbständige Arbeit.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Учитель: Хованская Мила Евгеньевна</dc:title>
  <dc:creator>Пользователь</dc:creator>
  <cp:lastModifiedBy>Косичкина Елена</cp:lastModifiedBy>
  <cp:revision>7</cp:revision>
  <dcterms:created xsi:type="dcterms:W3CDTF">2021-04-14T07:16:42Z</dcterms:created>
  <dcterms:modified xsi:type="dcterms:W3CDTF">2021-04-14T07:36:42Z</dcterms:modified>
</cp:coreProperties>
</file>