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6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4BFDD9C-F4FA-4805-A924-A51F8224EB90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DC725BC-7E04-4882-8C8F-DCFD541D1E12}">
      <dgm:prSet/>
      <dgm:spPr/>
      <dgm:t>
        <a:bodyPr/>
        <a:lstStyle/>
        <a:p>
          <a:r>
            <a:rPr lang="ru-RU" i="1" dirty="0" smtClean="0"/>
            <a:t>«Особенности организуемого в школе воспитательного процесса</a:t>
          </a:r>
          <a:r>
            <a:rPr lang="ru-RU" dirty="0" smtClean="0"/>
            <a:t>» </a:t>
          </a:r>
          <a:endParaRPr lang="ru-RU" dirty="0"/>
        </a:p>
      </dgm:t>
    </dgm:pt>
    <dgm:pt modelId="{8FFB12D8-3CDB-4D79-B68A-74EE0DC40926}" type="parTrans" cxnId="{6EC5F6B2-6D58-42EB-AE68-E195BD73BC1C}">
      <dgm:prSet/>
      <dgm:spPr/>
      <dgm:t>
        <a:bodyPr/>
        <a:lstStyle/>
        <a:p>
          <a:endParaRPr lang="ru-RU"/>
        </a:p>
      </dgm:t>
    </dgm:pt>
    <dgm:pt modelId="{83DE0BC2-BCFE-41BA-BCD6-709D7CC60E5E}" type="sibTrans" cxnId="{6EC5F6B2-6D58-42EB-AE68-E195BD73BC1C}">
      <dgm:prSet/>
      <dgm:spPr/>
      <dgm:t>
        <a:bodyPr/>
        <a:lstStyle/>
        <a:p>
          <a:endParaRPr lang="ru-RU"/>
        </a:p>
      </dgm:t>
    </dgm:pt>
    <dgm:pt modelId="{70F9E0DE-CF4C-49E2-B25D-DCE130AB4903}">
      <dgm:prSet/>
      <dgm:spPr/>
      <dgm:t>
        <a:bodyPr/>
        <a:lstStyle/>
        <a:p>
          <a:r>
            <a:rPr lang="ru-RU" i="1" smtClean="0"/>
            <a:t>«Цель и задачи воспитания»</a:t>
          </a:r>
          <a:endParaRPr lang="ru-RU"/>
        </a:p>
      </dgm:t>
    </dgm:pt>
    <dgm:pt modelId="{2DDC3C67-927D-43D9-80D6-51E087FC696B}" type="parTrans" cxnId="{AA1531C2-B5A0-4808-A70E-F868F81D167F}">
      <dgm:prSet/>
      <dgm:spPr/>
      <dgm:t>
        <a:bodyPr/>
        <a:lstStyle/>
        <a:p>
          <a:endParaRPr lang="ru-RU"/>
        </a:p>
      </dgm:t>
    </dgm:pt>
    <dgm:pt modelId="{C46F4313-E192-4361-8979-CD279B55DE33}" type="sibTrans" cxnId="{AA1531C2-B5A0-4808-A70E-F868F81D167F}">
      <dgm:prSet/>
      <dgm:spPr/>
      <dgm:t>
        <a:bodyPr/>
        <a:lstStyle/>
        <a:p>
          <a:endParaRPr lang="ru-RU"/>
        </a:p>
      </dgm:t>
    </dgm:pt>
    <dgm:pt modelId="{C0C403B3-D62F-4CFD-808B-0D744434506D}">
      <dgm:prSet/>
      <dgm:spPr/>
      <dgm:t>
        <a:bodyPr/>
        <a:lstStyle/>
        <a:p>
          <a:r>
            <a:rPr lang="ru-RU" i="1" dirty="0" smtClean="0"/>
            <a:t>«Виды, формы и содержание деятельности»</a:t>
          </a:r>
          <a:r>
            <a:rPr lang="ru-RU" dirty="0" smtClean="0"/>
            <a:t> </a:t>
          </a:r>
          <a:endParaRPr lang="ru-RU" dirty="0"/>
        </a:p>
      </dgm:t>
    </dgm:pt>
    <dgm:pt modelId="{2F37E177-6930-450C-B570-5346E045D829}" type="parTrans" cxnId="{5248F915-A801-4622-97A3-C236DDE6FC9C}">
      <dgm:prSet/>
      <dgm:spPr/>
      <dgm:t>
        <a:bodyPr/>
        <a:lstStyle/>
        <a:p>
          <a:endParaRPr lang="ru-RU"/>
        </a:p>
      </dgm:t>
    </dgm:pt>
    <dgm:pt modelId="{B0293F53-DECB-40AA-8751-23F56154F0C7}" type="sibTrans" cxnId="{5248F915-A801-4622-97A3-C236DDE6FC9C}">
      <dgm:prSet/>
      <dgm:spPr/>
      <dgm:t>
        <a:bodyPr/>
        <a:lstStyle/>
        <a:p>
          <a:endParaRPr lang="ru-RU"/>
        </a:p>
      </dgm:t>
    </dgm:pt>
    <dgm:pt modelId="{EF3EB19B-299C-401B-982A-C49363B40EA3}">
      <dgm:prSet/>
      <dgm:spPr/>
      <dgm:t>
        <a:bodyPr/>
        <a:lstStyle/>
        <a:p>
          <a:r>
            <a:rPr lang="ru-RU" i="1" dirty="0" smtClean="0"/>
            <a:t>«Основные направления самоанализа воспитательной работы»</a:t>
          </a:r>
          <a:endParaRPr lang="ru-RU" dirty="0"/>
        </a:p>
      </dgm:t>
    </dgm:pt>
    <dgm:pt modelId="{CFDABF6A-8EF1-403E-888A-E1E365539FB6}" type="parTrans" cxnId="{326FD2EB-3BBF-47EF-BE05-791E2561B71F}">
      <dgm:prSet/>
      <dgm:spPr/>
      <dgm:t>
        <a:bodyPr/>
        <a:lstStyle/>
        <a:p>
          <a:endParaRPr lang="ru-RU"/>
        </a:p>
      </dgm:t>
    </dgm:pt>
    <dgm:pt modelId="{FDB4E168-BAF9-4C1A-8BA3-21E3B2342EC9}" type="sibTrans" cxnId="{326FD2EB-3BBF-47EF-BE05-791E2561B71F}">
      <dgm:prSet/>
      <dgm:spPr/>
      <dgm:t>
        <a:bodyPr/>
        <a:lstStyle/>
        <a:p>
          <a:endParaRPr lang="ru-RU"/>
        </a:p>
      </dgm:t>
    </dgm:pt>
    <dgm:pt modelId="{9CB9481C-BAC5-4748-B233-93F95B996EE9}" type="pres">
      <dgm:prSet presAssocID="{64BFDD9C-F4FA-4805-A924-A51F8224EB90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92E7DC2-22CA-4ED8-BC77-633423FFE47A}" type="pres">
      <dgm:prSet presAssocID="{CDC725BC-7E04-4882-8C8F-DCFD541D1E12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8B09695-D664-43A2-91EB-7C5F595C63DB}" type="pres">
      <dgm:prSet presAssocID="{83DE0BC2-BCFE-41BA-BCD6-709D7CC60E5E}" presName="sibTrans" presStyleCnt="0"/>
      <dgm:spPr/>
    </dgm:pt>
    <dgm:pt modelId="{1EBC1278-E491-4170-BC61-E158A3A32FC8}" type="pres">
      <dgm:prSet presAssocID="{70F9E0DE-CF4C-49E2-B25D-DCE130AB4903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4C9F4AF-2F79-40E2-9485-986356BFCA11}" type="pres">
      <dgm:prSet presAssocID="{C46F4313-E192-4361-8979-CD279B55DE33}" presName="sibTrans" presStyleCnt="0"/>
      <dgm:spPr/>
    </dgm:pt>
    <dgm:pt modelId="{13826B86-6F50-4F71-9ED2-F295D56AAAD5}" type="pres">
      <dgm:prSet presAssocID="{C0C403B3-D62F-4CFD-808B-0D744434506D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8E956E2-F113-4256-B2E7-365F986B163A}" type="pres">
      <dgm:prSet presAssocID="{B0293F53-DECB-40AA-8751-23F56154F0C7}" presName="sibTrans" presStyleCnt="0"/>
      <dgm:spPr/>
    </dgm:pt>
    <dgm:pt modelId="{9DFF6A2A-ABA7-44C7-B015-BE5E3E13C3E8}" type="pres">
      <dgm:prSet presAssocID="{EF3EB19B-299C-401B-982A-C49363B40EA3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D2EE6AA-579D-4D5A-BF37-6540021891FD}" type="presOf" srcId="{C0C403B3-D62F-4CFD-808B-0D744434506D}" destId="{13826B86-6F50-4F71-9ED2-F295D56AAAD5}" srcOrd="0" destOrd="0" presId="urn:microsoft.com/office/officeart/2005/8/layout/default"/>
    <dgm:cxn modelId="{326FD2EB-3BBF-47EF-BE05-791E2561B71F}" srcId="{64BFDD9C-F4FA-4805-A924-A51F8224EB90}" destId="{EF3EB19B-299C-401B-982A-C49363B40EA3}" srcOrd="3" destOrd="0" parTransId="{CFDABF6A-8EF1-403E-888A-E1E365539FB6}" sibTransId="{FDB4E168-BAF9-4C1A-8BA3-21E3B2342EC9}"/>
    <dgm:cxn modelId="{6EC5F6B2-6D58-42EB-AE68-E195BD73BC1C}" srcId="{64BFDD9C-F4FA-4805-A924-A51F8224EB90}" destId="{CDC725BC-7E04-4882-8C8F-DCFD541D1E12}" srcOrd="0" destOrd="0" parTransId="{8FFB12D8-3CDB-4D79-B68A-74EE0DC40926}" sibTransId="{83DE0BC2-BCFE-41BA-BCD6-709D7CC60E5E}"/>
    <dgm:cxn modelId="{5248F915-A801-4622-97A3-C236DDE6FC9C}" srcId="{64BFDD9C-F4FA-4805-A924-A51F8224EB90}" destId="{C0C403B3-D62F-4CFD-808B-0D744434506D}" srcOrd="2" destOrd="0" parTransId="{2F37E177-6930-450C-B570-5346E045D829}" sibTransId="{B0293F53-DECB-40AA-8751-23F56154F0C7}"/>
    <dgm:cxn modelId="{57B56AFD-BF49-4BE0-B9B8-C5443300192B}" type="presOf" srcId="{CDC725BC-7E04-4882-8C8F-DCFD541D1E12}" destId="{A92E7DC2-22CA-4ED8-BC77-633423FFE47A}" srcOrd="0" destOrd="0" presId="urn:microsoft.com/office/officeart/2005/8/layout/default"/>
    <dgm:cxn modelId="{679BC949-D86A-48AE-A799-A2E88B7AD382}" type="presOf" srcId="{70F9E0DE-CF4C-49E2-B25D-DCE130AB4903}" destId="{1EBC1278-E491-4170-BC61-E158A3A32FC8}" srcOrd="0" destOrd="0" presId="urn:microsoft.com/office/officeart/2005/8/layout/default"/>
    <dgm:cxn modelId="{AA1531C2-B5A0-4808-A70E-F868F81D167F}" srcId="{64BFDD9C-F4FA-4805-A924-A51F8224EB90}" destId="{70F9E0DE-CF4C-49E2-B25D-DCE130AB4903}" srcOrd="1" destOrd="0" parTransId="{2DDC3C67-927D-43D9-80D6-51E087FC696B}" sibTransId="{C46F4313-E192-4361-8979-CD279B55DE33}"/>
    <dgm:cxn modelId="{28414106-3F37-4E9F-9AD7-D5D304AC6610}" type="presOf" srcId="{EF3EB19B-299C-401B-982A-C49363B40EA3}" destId="{9DFF6A2A-ABA7-44C7-B015-BE5E3E13C3E8}" srcOrd="0" destOrd="0" presId="urn:microsoft.com/office/officeart/2005/8/layout/default"/>
    <dgm:cxn modelId="{ECE28F1A-F591-492B-B6B8-5C1A1B72ECF3}" type="presOf" srcId="{64BFDD9C-F4FA-4805-A924-A51F8224EB90}" destId="{9CB9481C-BAC5-4748-B233-93F95B996EE9}" srcOrd="0" destOrd="0" presId="urn:microsoft.com/office/officeart/2005/8/layout/default"/>
    <dgm:cxn modelId="{8A8DD0C0-6867-4FC3-9434-CFA032B401E9}" type="presParOf" srcId="{9CB9481C-BAC5-4748-B233-93F95B996EE9}" destId="{A92E7DC2-22CA-4ED8-BC77-633423FFE47A}" srcOrd="0" destOrd="0" presId="urn:microsoft.com/office/officeart/2005/8/layout/default"/>
    <dgm:cxn modelId="{F5F721C7-E3AB-4E62-9620-03FEAD8A5A90}" type="presParOf" srcId="{9CB9481C-BAC5-4748-B233-93F95B996EE9}" destId="{C8B09695-D664-43A2-91EB-7C5F595C63DB}" srcOrd="1" destOrd="0" presId="urn:microsoft.com/office/officeart/2005/8/layout/default"/>
    <dgm:cxn modelId="{F0D87165-57D6-45E1-BAD2-6662F4EAEEEF}" type="presParOf" srcId="{9CB9481C-BAC5-4748-B233-93F95B996EE9}" destId="{1EBC1278-E491-4170-BC61-E158A3A32FC8}" srcOrd="2" destOrd="0" presId="urn:microsoft.com/office/officeart/2005/8/layout/default"/>
    <dgm:cxn modelId="{45D2CF16-7D3D-42E3-A0EA-421C44E0023A}" type="presParOf" srcId="{9CB9481C-BAC5-4748-B233-93F95B996EE9}" destId="{14C9F4AF-2F79-40E2-9485-986356BFCA11}" srcOrd="3" destOrd="0" presId="urn:microsoft.com/office/officeart/2005/8/layout/default"/>
    <dgm:cxn modelId="{27997E26-C654-4E5D-AC7A-F5DADD1A1A65}" type="presParOf" srcId="{9CB9481C-BAC5-4748-B233-93F95B996EE9}" destId="{13826B86-6F50-4F71-9ED2-F295D56AAAD5}" srcOrd="4" destOrd="0" presId="urn:microsoft.com/office/officeart/2005/8/layout/default"/>
    <dgm:cxn modelId="{C1D8B328-AC15-4DF8-B2E5-8C9260E66DA3}" type="presParOf" srcId="{9CB9481C-BAC5-4748-B233-93F95B996EE9}" destId="{C8E956E2-F113-4256-B2E7-365F986B163A}" srcOrd="5" destOrd="0" presId="urn:microsoft.com/office/officeart/2005/8/layout/default"/>
    <dgm:cxn modelId="{4684F7CA-773E-4BD4-B802-7560F68B4034}" type="presParOf" srcId="{9CB9481C-BAC5-4748-B233-93F95B996EE9}" destId="{9DFF6A2A-ABA7-44C7-B015-BE5E3E13C3E8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8936E18-5688-4364-8A9D-6E05A722B1AB}" type="doc">
      <dgm:prSet loTypeId="urn:microsoft.com/office/officeart/2005/8/layout/default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8BC64D4-8CF4-4999-8E5B-5C8A293E1806}">
      <dgm:prSet/>
      <dgm:spPr>
        <a:solidFill>
          <a:srgbClr val="FF0000"/>
        </a:solidFill>
      </dgm:spPr>
      <dgm:t>
        <a:bodyPr/>
        <a:lstStyle/>
        <a:p>
          <a:r>
            <a:rPr lang="ru-RU" b="1" dirty="0" smtClean="0"/>
            <a:t>Модуль</a:t>
          </a:r>
        </a:p>
        <a:p>
          <a:r>
            <a:rPr lang="ru-RU" b="1" dirty="0" smtClean="0"/>
            <a:t> «Ключевые общешкольные дела»</a:t>
          </a:r>
          <a:endParaRPr lang="ru-RU" dirty="0"/>
        </a:p>
      </dgm:t>
    </dgm:pt>
    <dgm:pt modelId="{EEBEDCCC-3626-445C-B9DD-64855B3A9987}" type="parTrans" cxnId="{80F058D4-77DA-4587-98ED-D8831F583032}">
      <dgm:prSet/>
      <dgm:spPr/>
      <dgm:t>
        <a:bodyPr/>
        <a:lstStyle/>
        <a:p>
          <a:endParaRPr lang="ru-RU"/>
        </a:p>
      </dgm:t>
    </dgm:pt>
    <dgm:pt modelId="{27D81A80-B349-4674-A79F-F01EB45885E7}" type="sibTrans" cxnId="{80F058D4-77DA-4587-98ED-D8831F583032}">
      <dgm:prSet/>
      <dgm:spPr/>
      <dgm:t>
        <a:bodyPr/>
        <a:lstStyle/>
        <a:p>
          <a:endParaRPr lang="ru-RU"/>
        </a:p>
      </dgm:t>
    </dgm:pt>
    <dgm:pt modelId="{5F963B0F-107D-4525-9E84-410FB9FCC3CD}">
      <dgm:prSet/>
      <dgm:spPr>
        <a:solidFill>
          <a:srgbClr val="FF0000"/>
        </a:solidFill>
      </dgm:spPr>
      <dgm:t>
        <a:bodyPr/>
        <a:lstStyle/>
        <a:p>
          <a:r>
            <a:rPr lang="ru-RU" b="1" dirty="0" smtClean="0"/>
            <a:t>Модуль</a:t>
          </a:r>
        </a:p>
        <a:p>
          <a:r>
            <a:rPr lang="ru-RU" b="1" dirty="0" smtClean="0"/>
            <a:t> «Классное руководство»</a:t>
          </a:r>
          <a:endParaRPr lang="ru-RU" dirty="0"/>
        </a:p>
      </dgm:t>
    </dgm:pt>
    <dgm:pt modelId="{8E836DCB-988C-46AE-BED9-169CDD0CBB52}" type="parTrans" cxnId="{79322F06-85AB-4999-9B21-1AF806C9BC34}">
      <dgm:prSet/>
      <dgm:spPr/>
      <dgm:t>
        <a:bodyPr/>
        <a:lstStyle/>
        <a:p>
          <a:endParaRPr lang="ru-RU"/>
        </a:p>
      </dgm:t>
    </dgm:pt>
    <dgm:pt modelId="{18E67CF9-5614-40B5-ABB2-F472AA4F541D}" type="sibTrans" cxnId="{79322F06-85AB-4999-9B21-1AF806C9BC34}">
      <dgm:prSet/>
      <dgm:spPr/>
      <dgm:t>
        <a:bodyPr/>
        <a:lstStyle/>
        <a:p>
          <a:endParaRPr lang="ru-RU"/>
        </a:p>
      </dgm:t>
    </dgm:pt>
    <dgm:pt modelId="{FB148849-8FD3-4CA2-82D5-385443F160F3}">
      <dgm:prSet/>
      <dgm:spPr>
        <a:solidFill>
          <a:srgbClr val="FF0000"/>
        </a:solidFill>
      </dgm:spPr>
      <dgm:t>
        <a:bodyPr/>
        <a:lstStyle/>
        <a:p>
          <a:r>
            <a:rPr lang="ru-RU" b="1" dirty="0" smtClean="0"/>
            <a:t>Модуль</a:t>
          </a:r>
        </a:p>
        <a:p>
          <a:r>
            <a:rPr lang="ru-RU" b="1" dirty="0" smtClean="0"/>
            <a:t>«Курсы внеурочной деятельности»</a:t>
          </a:r>
          <a:endParaRPr lang="ru-RU" dirty="0"/>
        </a:p>
      </dgm:t>
    </dgm:pt>
    <dgm:pt modelId="{7AC3300E-75C2-4713-A645-0660CF041259}" type="parTrans" cxnId="{950710CA-B797-4FD6-AF85-938AEBCC7CCE}">
      <dgm:prSet/>
      <dgm:spPr/>
      <dgm:t>
        <a:bodyPr/>
        <a:lstStyle/>
        <a:p>
          <a:endParaRPr lang="ru-RU"/>
        </a:p>
      </dgm:t>
    </dgm:pt>
    <dgm:pt modelId="{B449FAEE-0352-418A-9C66-6B7DD373AD93}" type="sibTrans" cxnId="{950710CA-B797-4FD6-AF85-938AEBCC7CCE}">
      <dgm:prSet/>
      <dgm:spPr/>
      <dgm:t>
        <a:bodyPr/>
        <a:lstStyle/>
        <a:p>
          <a:endParaRPr lang="ru-RU"/>
        </a:p>
      </dgm:t>
    </dgm:pt>
    <dgm:pt modelId="{4D74BC76-D6D5-4D95-9E89-F54D885997E7}">
      <dgm:prSet/>
      <dgm:spPr>
        <a:solidFill>
          <a:srgbClr val="FF0000"/>
        </a:solidFill>
      </dgm:spPr>
      <dgm:t>
        <a:bodyPr/>
        <a:lstStyle/>
        <a:p>
          <a:r>
            <a:rPr lang="ru-RU" b="1" dirty="0" smtClean="0"/>
            <a:t>Модуль «Школьный урок»</a:t>
          </a:r>
          <a:endParaRPr lang="ru-RU" dirty="0"/>
        </a:p>
      </dgm:t>
    </dgm:pt>
    <dgm:pt modelId="{2BF9E0E9-A727-4B0A-B7CD-EE0333FDF31B}" type="parTrans" cxnId="{71CBF646-1B65-41D0-B498-253275F33FCC}">
      <dgm:prSet/>
      <dgm:spPr/>
      <dgm:t>
        <a:bodyPr/>
        <a:lstStyle/>
        <a:p>
          <a:endParaRPr lang="ru-RU"/>
        </a:p>
      </dgm:t>
    </dgm:pt>
    <dgm:pt modelId="{4983DE20-19C0-4EC3-9454-AC971BB3718B}" type="sibTrans" cxnId="{71CBF646-1B65-41D0-B498-253275F33FCC}">
      <dgm:prSet/>
      <dgm:spPr/>
      <dgm:t>
        <a:bodyPr/>
        <a:lstStyle/>
        <a:p>
          <a:endParaRPr lang="ru-RU"/>
        </a:p>
      </dgm:t>
    </dgm:pt>
    <dgm:pt modelId="{A89A10CC-EEBC-4E71-9D52-DB7FCBFDF404}">
      <dgm:prSet/>
      <dgm:spPr>
        <a:solidFill>
          <a:srgbClr val="FF0000"/>
        </a:solidFill>
      </dgm:spPr>
      <dgm:t>
        <a:bodyPr/>
        <a:lstStyle/>
        <a:p>
          <a:r>
            <a:rPr lang="ru-RU" b="1" dirty="0" smtClean="0"/>
            <a:t>Модуль «Самоуправление»</a:t>
          </a:r>
          <a:endParaRPr lang="ru-RU" dirty="0"/>
        </a:p>
      </dgm:t>
    </dgm:pt>
    <dgm:pt modelId="{DE5880AF-4F2B-4D8F-BDA7-AA168F7E0BDA}" type="parTrans" cxnId="{1CC77584-63A5-4043-ADAC-3B3676A48B3F}">
      <dgm:prSet/>
      <dgm:spPr/>
      <dgm:t>
        <a:bodyPr/>
        <a:lstStyle/>
        <a:p>
          <a:endParaRPr lang="ru-RU"/>
        </a:p>
      </dgm:t>
    </dgm:pt>
    <dgm:pt modelId="{B783C8D2-5019-492D-89AE-85117291DC90}" type="sibTrans" cxnId="{1CC77584-63A5-4043-ADAC-3B3676A48B3F}">
      <dgm:prSet/>
      <dgm:spPr/>
      <dgm:t>
        <a:bodyPr/>
        <a:lstStyle/>
        <a:p>
          <a:endParaRPr lang="ru-RU"/>
        </a:p>
      </dgm:t>
    </dgm:pt>
    <dgm:pt modelId="{72853E08-C484-483D-B02B-1181B8EDF87D}">
      <dgm:prSet/>
      <dgm:spPr/>
      <dgm:t>
        <a:bodyPr/>
        <a:lstStyle/>
        <a:p>
          <a:r>
            <a:rPr lang="ru-RU" b="1" dirty="0" smtClean="0"/>
            <a:t>Модуль </a:t>
          </a:r>
        </a:p>
        <a:p>
          <a:r>
            <a:rPr lang="ru-RU" b="1" dirty="0" smtClean="0"/>
            <a:t>«Детские общественные объединения»</a:t>
          </a:r>
          <a:endParaRPr lang="ru-RU" dirty="0"/>
        </a:p>
      </dgm:t>
    </dgm:pt>
    <dgm:pt modelId="{52BC3479-96E8-4436-BE33-0BA0398372B5}" type="parTrans" cxnId="{64A21B28-D5EA-4D10-8E7C-5AAF6E3698BF}">
      <dgm:prSet/>
      <dgm:spPr/>
      <dgm:t>
        <a:bodyPr/>
        <a:lstStyle/>
        <a:p>
          <a:endParaRPr lang="ru-RU"/>
        </a:p>
      </dgm:t>
    </dgm:pt>
    <dgm:pt modelId="{781A8793-D055-495B-8F40-EC09798B7C84}" type="sibTrans" cxnId="{64A21B28-D5EA-4D10-8E7C-5AAF6E3698BF}">
      <dgm:prSet/>
      <dgm:spPr/>
      <dgm:t>
        <a:bodyPr/>
        <a:lstStyle/>
        <a:p>
          <a:endParaRPr lang="ru-RU"/>
        </a:p>
      </dgm:t>
    </dgm:pt>
    <dgm:pt modelId="{239551C9-533C-4E67-AEAF-3ED631C9DB0C}">
      <dgm:prSet/>
      <dgm:spPr/>
      <dgm:t>
        <a:bodyPr/>
        <a:lstStyle/>
        <a:p>
          <a:r>
            <a:rPr lang="ru-RU" b="1" dirty="0" smtClean="0"/>
            <a:t>«Экскурсии, экспедиции, походы»</a:t>
          </a:r>
          <a:endParaRPr lang="ru-RU" dirty="0"/>
        </a:p>
      </dgm:t>
    </dgm:pt>
    <dgm:pt modelId="{4A856DA4-2627-47B0-B980-28DC0A3886C0}" type="parTrans" cxnId="{0F75CBE7-8E5D-4EED-A840-BD24BBA8EFAB}">
      <dgm:prSet/>
      <dgm:spPr/>
      <dgm:t>
        <a:bodyPr/>
        <a:lstStyle/>
        <a:p>
          <a:endParaRPr lang="ru-RU"/>
        </a:p>
      </dgm:t>
    </dgm:pt>
    <dgm:pt modelId="{260A1AA6-C729-4396-9D2D-37A1950C4D3E}" type="sibTrans" cxnId="{0F75CBE7-8E5D-4EED-A840-BD24BBA8EFAB}">
      <dgm:prSet/>
      <dgm:spPr/>
      <dgm:t>
        <a:bodyPr/>
        <a:lstStyle/>
        <a:p>
          <a:endParaRPr lang="ru-RU"/>
        </a:p>
      </dgm:t>
    </dgm:pt>
    <dgm:pt modelId="{EEB2C9F0-BA11-4C7B-9E3E-EDEDBA5D9B8C}">
      <dgm:prSet/>
      <dgm:spPr>
        <a:solidFill>
          <a:srgbClr val="FF0000"/>
        </a:solidFill>
      </dgm:spPr>
      <dgm:t>
        <a:bodyPr/>
        <a:lstStyle/>
        <a:p>
          <a:r>
            <a:rPr lang="ru-RU" b="1" dirty="0" smtClean="0"/>
            <a:t>Модуль «Профориентация»</a:t>
          </a:r>
          <a:endParaRPr lang="ru-RU" dirty="0"/>
        </a:p>
      </dgm:t>
    </dgm:pt>
    <dgm:pt modelId="{476C910C-B5E2-4F3C-A924-DF3FFD85FB6E}" type="parTrans" cxnId="{D34CF26F-5AD8-4D66-A37B-069DD8789698}">
      <dgm:prSet/>
      <dgm:spPr/>
      <dgm:t>
        <a:bodyPr/>
        <a:lstStyle/>
        <a:p>
          <a:endParaRPr lang="ru-RU"/>
        </a:p>
      </dgm:t>
    </dgm:pt>
    <dgm:pt modelId="{BFA24D3D-5F4F-4BA9-B507-59554623DE2E}" type="sibTrans" cxnId="{D34CF26F-5AD8-4D66-A37B-069DD8789698}">
      <dgm:prSet/>
      <dgm:spPr/>
      <dgm:t>
        <a:bodyPr/>
        <a:lstStyle/>
        <a:p>
          <a:endParaRPr lang="ru-RU"/>
        </a:p>
      </dgm:t>
    </dgm:pt>
    <dgm:pt modelId="{4344F414-B8F8-4369-9824-76FB46A0519E}">
      <dgm:prSet/>
      <dgm:spPr/>
      <dgm:t>
        <a:bodyPr/>
        <a:lstStyle/>
        <a:p>
          <a:r>
            <a:rPr lang="ru-RU" b="1" dirty="0" smtClean="0"/>
            <a:t>Модуль «Школьные медиа»</a:t>
          </a:r>
          <a:endParaRPr lang="ru-RU" dirty="0"/>
        </a:p>
      </dgm:t>
    </dgm:pt>
    <dgm:pt modelId="{F6F71769-90A6-4985-A8E2-9E853829064C}" type="parTrans" cxnId="{C01FF3FE-E29B-410F-8E50-6DBFDE59C474}">
      <dgm:prSet/>
      <dgm:spPr/>
      <dgm:t>
        <a:bodyPr/>
        <a:lstStyle/>
        <a:p>
          <a:endParaRPr lang="ru-RU"/>
        </a:p>
      </dgm:t>
    </dgm:pt>
    <dgm:pt modelId="{D9B43CF3-9372-43A8-8AA0-CA471F8C44A7}" type="sibTrans" cxnId="{C01FF3FE-E29B-410F-8E50-6DBFDE59C474}">
      <dgm:prSet/>
      <dgm:spPr/>
      <dgm:t>
        <a:bodyPr/>
        <a:lstStyle/>
        <a:p>
          <a:endParaRPr lang="ru-RU"/>
        </a:p>
      </dgm:t>
    </dgm:pt>
    <dgm:pt modelId="{73E6B9ED-02AE-4463-ACA7-FC9B6048593E}">
      <dgm:prSet/>
      <dgm:spPr/>
      <dgm:t>
        <a:bodyPr/>
        <a:lstStyle/>
        <a:p>
          <a:r>
            <a:rPr lang="ru-RU" b="1" dirty="0" smtClean="0"/>
            <a:t>Модуль «Организация предметно-эстетической среды»</a:t>
          </a:r>
          <a:endParaRPr lang="ru-RU" dirty="0"/>
        </a:p>
      </dgm:t>
    </dgm:pt>
    <dgm:pt modelId="{B8A58CF2-C169-4D8F-B5D8-62D4C9053766}" type="parTrans" cxnId="{841821D4-85EA-4B07-A6C9-BDC4D24C883D}">
      <dgm:prSet/>
      <dgm:spPr/>
      <dgm:t>
        <a:bodyPr/>
        <a:lstStyle/>
        <a:p>
          <a:endParaRPr lang="ru-RU"/>
        </a:p>
      </dgm:t>
    </dgm:pt>
    <dgm:pt modelId="{450AFE48-2A30-4AEE-821A-13BF195669B6}" type="sibTrans" cxnId="{841821D4-85EA-4B07-A6C9-BDC4D24C883D}">
      <dgm:prSet/>
      <dgm:spPr/>
      <dgm:t>
        <a:bodyPr/>
        <a:lstStyle/>
        <a:p>
          <a:endParaRPr lang="ru-RU"/>
        </a:p>
      </dgm:t>
    </dgm:pt>
    <dgm:pt modelId="{009F8D82-7E3D-409B-AB35-ED86B6B56D99}">
      <dgm:prSet/>
      <dgm:spPr>
        <a:solidFill>
          <a:srgbClr val="FF0000"/>
        </a:solidFill>
      </dgm:spPr>
      <dgm:t>
        <a:bodyPr/>
        <a:lstStyle/>
        <a:p>
          <a:r>
            <a:rPr lang="ru-RU" b="1" dirty="0" smtClean="0"/>
            <a:t>Модуль </a:t>
          </a:r>
          <a:endParaRPr lang="ru-RU" b="1" dirty="0" smtClean="0"/>
        </a:p>
        <a:p>
          <a:r>
            <a:rPr lang="ru-RU" b="1" dirty="0" smtClean="0"/>
            <a:t>«</a:t>
          </a:r>
          <a:r>
            <a:rPr lang="ru-RU" b="1" dirty="0" smtClean="0"/>
            <a:t>Работа с родителями»</a:t>
          </a:r>
          <a:endParaRPr lang="ru-RU" dirty="0"/>
        </a:p>
      </dgm:t>
    </dgm:pt>
    <dgm:pt modelId="{A17BE873-8B38-4A6D-B85D-953FE0C9CABB}" type="parTrans" cxnId="{B648EE30-59D4-4A16-A382-54A3627D576A}">
      <dgm:prSet/>
      <dgm:spPr/>
      <dgm:t>
        <a:bodyPr/>
        <a:lstStyle/>
        <a:p>
          <a:endParaRPr lang="ru-RU"/>
        </a:p>
      </dgm:t>
    </dgm:pt>
    <dgm:pt modelId="{5CA86A01-F37B-42F2-934B-839F85ADEF90}" type="sibTrans" cxnId="{B648EE30-59D4-4A16-A382-54A3627D576A}">
      <dgm:prSet/>
      <dgm:spPr/>
      <dgm:t>
        <a:bodyPr/>
        <a:lstStyle/>
        <a:p>
          <a:endParaRPr lang="ru-RU"/>
        </a:p>
      </dgm:t>
    </dgm:pt>
    <dgm:pt modelId="{2A1065C7-44DF-42A5-89AB-A4147E889833}" type="pres">
      <dgm:prSet presAssocID="{48936E18-5688-4364-8A9D-6E05A722B1A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87901A0-9956-4418-888F-C6AA2CFCAE5C}" type="pres">
      <dgm:prSet presAssocID="{009F8D82-7E3D-409B-AB35-ED86B6B56D99}" presName="node" presStyleLbl="node1" presStyleIdx="0" presStyleCnt="11" custLinFactX="100000" custLinFactY="25043" custLinFactNeighborX="180286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00A8D0-C6A9-4CD6-AAB8-55FB5A7AB18B}" type="pres">
      <dgm:prSet presAssocID="{5CA86A01-F37B-42F2-934B-839F85ADEF90}" presName="sibTrans" presStyleCnt="0"/>
      <dgm:spPr/>
    </dgm:pt>
    <dgm:pt modelId="{42DF17DF-00EA-4830-A0C9-AE205A7F42D9}" type="pres">
      <dgm:prSet presAssocID="{73E6B9ED-02AE-4463-ACA7-FC9B6048593E}" presName="node" presStyleLbl="node1" presStyleIdx="1" presStyleCnt="11" custScaleX="99727" custScaleY="100084" custLinFactX="100000" custLinFactY="100000" custLinFactNeighborX="120092" custLinFactNeighborY="1467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15F832-EC2F-48EF-9CB0-8F39305F3F79}" type="pres">
      <dgm:prSet presAssocID="{450AFE48-2A30-4AEE-821A-13BF195669B6}" presName="sibTrans" presStyleCnt="0"/>
      <dgm:spPr/>
    </dgm:pt>
    <dgm:pt modelId="{384B7A70-82A9-4FB4-A4E1-9ACF3319DA01}" type="pres">
      <dgm:prSet presAssocID="{4344F414-B8F8-4369-9824-76FB46A0519E}" presName="node" presStyleLbl="node1" presStyleIdx="2" presStyleCnt="11" custLinFactY="100000" custLinFactNeighborX="2660" custLinFactNeighborY="1466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70D6F0-B15B-423D-A342-22B850A97496}" type="pres">
      <dgm:prSet presAssocID="{D9B43CF3-9372-43A8-8AA0-CA471F8C44A7}" presName="sibTrans" presStyleCnt="0"/>
      <dgm:spPr/>
    </dgm:pt>
    <dgm:pt modelId="{0BBD0684-2337-4009-B295-10549DB6BE28}" type="pres">
      <dgm:prSet presAssocID="{EEB2C9F0-BA11-4C7B-9E3E-EDEDBA5D9B8C}" presName="node" presStyleLbl="node1" presStyleIdx="3" presStyleCnt="11" custScaleX="99932" custScaleY="100084" custLinFactX="-100000" custLinFactY="25085" custLinFactNeighborX="-168692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83309B-0985-4CB1-8E80-23D1E413A468}" type="pres">
      <dgm:prSet presAssocID="{BFA24D3D-5F4F-4BA9-B507-59554623DE2E}" presName="sibTrans" presStyleCnt="0"/>
      <dgm:spPr/>
    </dgm:pt>
    <dgm:pt modelId="{B9299343-581F-4DF1-B9D7-A45ACDC7B479}" type="pres">
      <dgm:prSet presAssocID="{239551C9-533C-4E67-AEAF-3ED631C9DB0C}" presName="node" presStyleLbl="node1" presStyleIdx="4" presStyleCnt="11" custAng="10800000" custFlipVert="1" custScaleY="99978" custLinFactY="29977" custLinFactNeighborX="-126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39F27C-5429-403C-9111-FC3D1776687D}" type="pres">
      <dgm:prSet presAssocID="{260A1AA6-C729-4396-9D2D-37A1950C4D3E}" presName="sibTrans" presStyleCnt="0"/>
      <dgm:spPr/>
    </dgm:pt>
    <dgm:pt modelId="{033E8CF8-1C1F-4DB7-995E-04AD62AE91EB}" type="pres">
      <dgm:prSet presAssocID="{72853E08-C484-483D-B02B-1181B8EDF87D}" presName="node" presStyleLbl="node1" presStyleIdx="5" presStyleCnt="11" custLinFactY="29989" custLinFactNeighborX="-2558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0D4353-5F39-47F2-85BF-2E4CCB33BD8C}" type="pres">
      <dgm:prSet presAssocID="{781A8793-D055-495B-8F40-EC09798B7C84}" presName="sibTrans" presStyleCnt="0"/>
      <dgm:spPr/>
    </dgm:pt>
    <dgm:pt modelId="{3FAD7487-0E8C-4B47-9B6F-85E51074EA36}" type="pres">
      <dgm:prSet presAssocID="{A89A10CC-EEBC-4E71-9D52-DB7FCBFDF404}" presName="node" presStyleLbl="node1" presStyleIdx="6" presStyleCnt="11" custLinFactNeighborX="-51090" custLinFactNeighborY="833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9E3F5C-1597-4B2A-A5D6-8E754FEEB488}" type="pres">
      <dgm:prSet presAssocID="{B783C8D2-5019-492D-89AE-85117291DC90}" presName="sibTrans" presStyleCnt="0"/>
      <dgm:spPr/>
    </dgm:pt>
    <dgm:pt modelId="{2A64784B-5766-4D06-8F73-32FE16C83F15}" type="pres">
      <dgm:prSet presAssocID="{4D74BC76-D6D5-4D95-9E89-F54D885997E7}" presName="node" presStyleLbl="node1" presStyleIdx="7" presStyleCnt="11" custLinFactY="-13237" custLinFactNeighborX="228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8DBF532-B737-4821-83D5-4B844C4AE712}" type="pres">
      <dgm:prSet presAssocID="{4983DE20-19C0-4EC3-9454-AC971BB3718B}" presName="sibTrans" presStyleCnt="0"/>
      <dgm:spPr/>
    </dgm:pt>
    <dgm:pt modelId="{CAEF80EE-2B34-4A0C-A7C4-0ADC2D5878D7}" type="pres">
      <dgm:prSet presAssocID="{FB148849-8FD3-4CA2-82D5-385443F160F3}" presName="node" presStyleLbl="node1" presStyleIdx="8" presStyleCnt="11" custLinFactX="67660" custLinFactY="-100000" custLinFactNeighborX="100000" custLinFactNeighborY="-1299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5C383D0-59CE-4593-91EB-C321DD66A104}" type="pres">
      <dgm:prSet presAssocID="{B449FAEE-0352-418A-9C66-6B7DD373AD93}" presName="sibTrans" presStyleCnt="0"/>
      <dgm:spPr/>
    </dgm:pt>
    <dgm:pt modelId="{832F37E0-D4D2-4F7D-BE08-553731FE80C4}" type="pres">
      <dgm:prSet presAssocID="{5F963B0F-107D-4525-9E84-410FB9FCC3CD}" presName="node" presStyleLbl="node1" presStyleIdx="9" presStyleCnt="11" custLinFactY="-100000" custLinFactNeighborX="-49909" custLinFactNeighborY="-1299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F4C7C97-4A4C-4B23-B0BF-24579730C1F8}" type="pres">
      <dgm:prSet presAssocID="{18E67CF9-5614-40B5-ABB2-F472AA4F541D}" presName="sibTrans" presStyleCnt="0"/>
      <dgm:spPr/>
    </dgm:pt>
    <dgm:pt modelId="{A5564296-CECD-4A45-8BEB-B9038AC847A7}" type="pres">
      <dgm:prSet presAssocID="{48BC64D4-8CF4-4999-8E5B-5C8A293E1806}" presName="node" presStyleLbl="node1" presStyleIdx="10" presStyleCnt="11" custLinFactX="-100000" custLinFactY="-100000" custLinFactNeighborX="-171319" custLinFactNeighborY="-1299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CC77584-63A5-4043-ADAC-3B3676A48B3F}" srcId="{48936E18-5688-4364-8A9D-6E05A722B1AB}" destId="{A89A10CC-EEBC-4E71-9D52-DB7FCBFDF404}" srcOrd="6" destOrd="0" parTransId="{DE5880AF-4F2B-4D8F-BDA7-AA168F7E0BDA}" sibTransId="{B783C8D2-5019-492D-89AE-85117291DC90}"/>
    <dgm:cxn modelId="{0EE990B5-957C-4150-B9D2-FAD20DEEC0DE}" type="presOf" srcId="{73E6B9ED-02AE-4463-ACA7-FC9B6048593E}" destId="{42DF17DF-00EA-4830-A0C9-AE205A7F42D9}" srcOrd="0" destOrd="0" presId="urn:microsoft.com/office/officeart/2005/8/layout/default"/>
    <dgm:cxn modelId="{885393FF-2C83-45F8-A243-A9962F5E4FB1}" type="presOf" srcId="{48BC64D4-8CF4-4999-8E5B-5C8A293E1806}" destId="{A5564296-CECD-4A45-8BEB-B9038AC847A7}" srcOrd="0" destOrd="0" presId="urn:microsoft.com/office/officeart/2005/8/layout/default"/>
    <dgm:cxn modelId="{6C183540-08AA-4741-97BF-28806D5B59AD}" type="presOf" srcId="{4344F414-B8F8-4369-9824-76FB46A0519E}" destId="{384B7A70-82A9-4FB4-A4E1-9ACF3319DA01}" srcOrd="0" destOrd="0" presId="urn:microsoft.com/office/officeart/2005/8/layout/default"/>
    <dgm:cxn modelId="{9BBAD8D6-8807-49D9-8AE1-4969C2B50F9E}" type="presOf" srcId="{009F8D82-7E3D-409B-AB35-ED86B6B56D99}" destId="{B87901A0-9956-4418-888F-C6AA2CFCAE5C}" srcOrd="0" destOrd="0" presId="urn:microsoft.com/office/officeart/2005/8/layout/default"/>
    <dgm:cxn modelId="{0F75CBE7-8E5D-4EED-A840-BD24BBA8EFAB}" srcId="{48936E18-5688-4364-8A9D-6E05A722B1AB}" destId="{239551C9-533C-4E67-AEAF-3ED631C9DB0C}" srcOrd="4" destOrd="0" parTransId="{4A856DA4-2627-47B0-B980-28DC0A3886C0}" sibTransId="{260A1AA6-C729-4396-9D2D-37A1950C4D3E}"/>
    <dgm:cxn modelId="{64A21B28-D5EA-4D10-8E7C-5AAF6E3698BF}" srcId="{48936E18-5688-4364-8A9D-6E05A722B1AB}" destId="{72853E08-C484-483D-B02B-1181B8EDF87D}" srcOrd="5" destOrd="0" parTransId="{52BC3479-96E8-4436-BE33-0BA0398372B5}" sibTransId="{781A8793-D055-495B-8F40-EC09798B7C84}"/>
    <dgm:cxn modelId="{C1947CF7-1E85-4A9B-AAE4-38EBA53E249B}" type="presOf" srcId="{72853E08-C484-483D-B02B-1181B8EDF87D}" destId="{033E8CF8-1C1F-4DB7-995E-04AD62AE91EB}" srcOrd="0" destOrd="0" presId="urn:microsoft.com/office/officeart/2005/8/layout/default"/>
    <dgm:cxn modelId="{79322F06-85AB-4999-9B21-1AF806C9BC34}" srcId="{48936E18-5688-4364-8A9D-6E05A722B1AB}" destId="{5F963B0F-107D-4525-9E84-410FB9FCC3CD}" srcOrd="9" destOrd="0" parTransId="{8E836DCB-988C-46AE-BED9-169CDD0CBB52}" sibTransId="{18E67CF9-5614-40B5-ABB2-F472AA4F541D}"/>
    <dgm:cxn modelId="{3C78ECB1-E2B2-48A8-8F03-BFEDCA280AAB}" type="presOf" srcId="{4D74BC76-D6D5-4D95-9E89-F54D885997E7}" destId="{2A64784B-5766-4D06-8F73-32FE16C83F15}" srcOrd="0" destOrd="0" presId="urn:microsoft.com/office/officeart/2005/8/layout/default"/>
    <dgm:cxn modelId="{B648EE30-59D4-4A16-A382-54A3627D576A}" srcId="{48936E18-5688-4364-8A9D-6E05A722B1AB}" destId="{009F8D82-7E3D-409B-AB35-ED86B6B56D99}" srcOrd="0" destOrd="0" parTransId="{A17BE873-8B38-4A6D-B85D-953FE0C9CABB}" sibTransId="{5CA86A01-F37B-42F2-934B-839F85ADEF90}"/>
    <dgm:cxn modelId="{950710CA-B797-4FD6-AF85-938AEBCC7CCE}" srcId="{48936E18-5688-4364-8A9D-6E05A722B1AB}" destId="{FB148849-8FD3-4CA2-82D5-385443F160F3}" srcOrd="8" destOrd="0" parTransId="{7AC3300E-75C2-4713-A645-0660CF041259}" sibTransId="{B449FAEE-0352-418A-9C66-6B7DD373AD93}"/>
    <dgm:cxn modelId="{3330B209-21BA-4D72-BE21-60F56C856C52}" type="presOf" srcId="{5F963B0F-107D-4525-9E84-410FB9FCC3CD}" destId="{832F37E0-D4D2-4F7D-BE08-553731FE80C4}" srcOrd="0" destOrd="0" presId="urn:microsoft.com/office/officeart/2005/8/layout/default"/>
    <dgm:cxn modelId="{D34CF26F-5AD8-4D66-A37B-069DD8789698}" srcId="{48936E18-5688-4364-8A9D-6E05A722B1AB}" destId="{EEB2C9F0-BA11-4C7B-9E3E-EDEDBA5D9B8C}" srcOrd="3" destOrd="0" parTransId="{476C910C-B5E2-4F3C-A924-DF3FFD85FB6E}" sibTransId="{BFA24D3D-5F4F-4BA9-B507-59554623DE2E}"/>
    <dgm:cxn modelId="{424D8A8D-5B71-4457-BADE-B6264E5E76FB}" type="presOf" srcId="{EEB2C9F0-BA11-4C7B-9E3E-EDEDBA5D9B8C}" destId="{0BBD0684-2337-4009-B295-10549DB6BE28}" srcOrd="0" destOrd="0" presId="urn:microsoft.com/office/officeart/2005/8/layout/default"/>
    <dgm:cxn modelId="{2BF62964-7B46-4F2F-9400-727E7711EC66}" type="presOf" srcId="{239551C9-533C-4E67-AEAF-3ED631C9DB0C}" destId="{B9299343-581F-4DF1-B9D7-A45ACDC7B479}" srcOrd="0" destOrd="0" presId="urn:microsoft.com/office/officeart/2005/8/layout/default"/>
    <dgm:cxn modelId="{841821D4-85EA-4B07-A6C9-BDC4D24C883D}" srcId="{48936E18-5688-4364-8A9D-6E05A722B1AB}" destId="{73E6B9ED-02AE-4463-ACA7-FC9B6048593E}" srcOrd="1" destOrd="0" parTransId="{B8A58CF2-C169-4D8F-B5D8-62D4C9053766}" sibTransId="{450AFE48-2A30-4AEE-821A-13BF195669B6}"/>
    <dgm:cxn modelId="{71CBF646-1B65-41D0-B498-253275F33FCC}" srcId="{48936E18-5688-4364-8A9D-6E05A722B1AB}" destId="{4D74BC76-D6D5-4D95-9E89-F54D885997E7}" srcOrd="7" destOrd="0" parTransId="{2BF9E0E9-A727-4B0A-B7CD-EE0333FDF31B}" sibTransId="{4983DE20-19C0-4EC3-9454-AC971BB3718B}"/>
    <dgm:cxn modelId="{8603F4B1-1989-4799-960D-0730F53A1E09}" type="presOf" srcId="{48936E18-5688-4364-8A9D-6E05A722B1AB}" destId="{2A1065C7-44DF-42A5-89AB-A4147E889833}" srcOrd="0" destOrd="0" presId="urn:microsoft.com/office/officeart/2005/8/layout/default"/>
    <dgm:cxn modelId="{BA800407-A2D3-458D-8795-71EACA804F9E}" type="presOf" srcId="{A89A10CC-EEBC-4E71-9D52-DB7FCBFDF404}" destId="{3FAD7487-0E8C-4B47-9B6F-85E51074EA36}" srcOrd="0" destOrd="0" presId="urn:microsoft.com/office/officeart/2005/8/layout/default"/>
    <dgm:cxn modelId="{C01FF3FE-E29B-410F-8E50-6DBFDE59C474}" srcId="{48936E18-5688-4364-8A9D-6E05A722B1AB}" destId="{4344F414-B8F8-4369-9824-76FB46A0519E}" srcOrd="2" destOrd="0" parTransId="{F6F71769-90A6-4985-A8E2-9E853829064C}" sibTransId="{D9B43CF3-9372-43A8-8AA0-CA471F8C44A7}"/>
    <dgm:cxn modelId="{A2A45F98-6226-4A99-913F-99C2A5C2C8B5}" type="presOf" srcId="{FB148849-8FD3-4CA2-82D5-385443F160F3}" destId="{CAEF80EE-2B34-4A0C-A7C4-0ADC2D5878D7}" srcOrd="0" destOrd="0" presId="urn:microsoft.com/office/officeart/2005/8/layout/default"/>
    <dgm:cxn modelId="{80F058D4-77DA-4587-98ED-D8831F583032}" srcId="{48936E18-5688-4364-8A9D-6E05A722B1AB}" destId="{48BC64D4-8CF4-4999-8E5B-5C8A293E1806}" srcOrd="10" destOrd="0" parTransId="{EEBEDCCC-3626-445C-B9DD-64855B3A9987}" sibTransId="{27D81A80-B349-4674-A79F-F01EB45885E7}"/>
    <dgm:cxn modelId="{6DF6CB87-969C-4729-B811-9A648C3643A5}" type="presParOf" srcId="{2A1065C7-44DF-42A5-89AB-A4147E889833}" destId="{B87901A0-9956-4418-888F-C6AA2CFCAE5C}" srcOrd="0" destOrd="0" presId="urn:microsoft.com/office/officeart/2005/8/layout/default"/>
    <dgm:cxn modelId="{97656BFB-2A07-4B46-AE57-1956F13A6AD5}" type="presParOf" srcId="{2A1065C7-44DF-42A5-89AB-A4147E889833}" destId="{7D00A8D0-C6A9-4CD6-AAB8-55FB5A7AB18B}" srcOrd="1" destOrd="0" presId="urn:microsoft.com/office/officeart/2005/8/layout/default"/>
    <dgm:cxn modelId="{E8DCF49C-1F48-41B3-9743-CD25F33ABBBD}" type="presParOf" srcId="{2A1065C7-44DF-42A5-89AB-A4147E889833}" destId="{42DF17DF-00EA-4830-A0C9-AE205A7F42D9}" srcOrd="2" destOrd="0" presId="urn:microsoft.com/office/officeart/2005/8/layout/default"/>
    <dgm:cxn modelId="{85D44C68-776D-4762-A548-37B2B91B7F76}" type="presParOf" srcId="{2A1065C7-44DF-42A5-89AB-A4147E889833}" destId="{2A15F832-EC2F-48EF-9CB0-8F39305F3F79}" srcOrd="3" destOrd="0" presId="urn:microsoft.com/office/officeart/2005/8/layout/default"/>
    <dgm:cxn modelId="{7CD512E3-AA91-4873-9EE8-482E81E001AF}" type="presParOf" srcId="{2A1065C7-44DF-42A5-89AB-A4147E889833}" destId="{384B7A70-82A9-4FB4-A4E1-9ACF3319DA01}" srcOrd="4" destOrd="0" presId="urn:microsoft.com/office/officeart/2005/8/layout/default"/>
    <dgm:cxn modelId="{CFB82311-C906-451B-BEA5-EA153172597A}" type="presParOf" srcId="{2A1065C7-44DF-42A5-89AB-A4147E889833}" destId="{2970D6F0-B15B-423D-A342-22B850A97496}" srcOrd="5" destOrd="0" presId="urn:microsoft.com/office/officeart/2005/8/layout/default"/>
    <dgm:cxn modelId="{7355E182-5671-42F3-BF88-BC717A3E9BAB}" type="presParOf" srcId="{2A1065C7-44DF-42A5-89AB-A4147E889833}" destId="{0BBD0684-2337-4009-B295-10549DB6BE28}" srcOrd="6" destOrd="0" presId="urn:microsoft.com/office/officeart/2005/8/layout/default"/>
    <dgm:cxn modelId="{64ECEE29-6D0D-4218-A12D-840CDADE3CB5}" type="presParOf" srcId="{2A1065C7-44DF-42A5-89AB-A4147E889833}" destId="{EE83309B-0985-4CB1-8E80-23D1E413A468}" srcOrd="7" destOrd="0" presId="urn:microsoft.com/office/officeart/2005/8/layout/default"/>
    <dgm:cxn modelId="{AEEB2F04-5A19-4944-A450-6F8E01E7D2C6}" type="presParOf" srcId="{2A1065C7-44DF-42A5-89AB-A4147E889833}" destId="{B9299343-581F-4DF1-B9D7-A45ACDC7B479}" srcOrd="8" destOrd="0" presId="urn:microsoft.com/office/officeart/2005/8/layout/default"/>
    <dgm:cxn modelId="{C38C9BB3-16CA-427F-961F-122C571D2329}" type="presParOf" srcId="{2A1065C7-44DF-42A5-89AB-A4147E889833}" destId="{2739F27C-5429-403C-9111-FC3D1776687D}" srcOrd="9" destOrd="0" presId="urn:microsoft.com/office/officeart/2005/8/layout/default"/>
    <dgm:cxn modelId="{DCEF8465-A724-4B0D-AC9A-868CC1E26BF9}" type="presParOf" srcId="{2A1065C7-44DF-42A5-89AB-A4147E889833}" destId="{033E8CF8-1C1F-4DB7-995E-04AD62AE91EB}" srcOrd="10" destOrd="0" presId="urn:microsoft.com/office/officeart/2005/8/layout/default"/>
    <dgm:cxn modelId="{5E350F04-DDDB-4FD7-94FE-C722AB27F5E5}" type="presParOf" srcId="{2A1065C7-44DF-42A5-89AB-A4147E889833}" destId="{F50D4353-5F39-47F2-85BF-2E4CCB33BD8C}" srcOrd="11" destOrd="0" presId="urn:microsoft.com/office/officeart/2005/8/layout/default"/>
    <dgm:cxn modelId="{DAFF1C68-50A2-46A4-9201-7C5D5F8DFFFE}" type="presParOf" srcId="{2A1065C7-44DF-42A5-89AB-A4147E889833}" destId="{3FAD7487-0E8C-4B47-9B6F-85E51074EA36}" srcOrd="12" destOrd="0" presId="urn:microsoft.com/office/officeart/2005/8/layout/default"/>
    <dgm:cxn modelId="{2C01BC5E-0D3F-46CB-A058-35986BEBCB55}" type="presParOf" srcId="{2A1065C7-44DF-42A5-89AB-A4147E889833}" destId="{219E3F5C-1597-4B2A-A5D6-8E754FEEB488}" srcOrd="13" destOrd="0" presId="urn:microsoft.com/office/officeart/2005/8/layout/default"/>
    <dgm:cxn modelId="{2E4F7FF4-C714-4F32-8F30-42EDC4C36885}" type="presParOf" srcId="{2A1065C7-44DF-42A5-89AB-A4147E889833}" destId="{2A64784B-5766-4D06-8F73-32FE16C83F15}" srcOrd="14" destOrd="0" presId="urn:microsoft.com/office/officeart/2005/8/layout/default"/>
    <dgm:cxn modelId="{6258DF84-2138-4921-8E66-13F3134EBF8F}" type="presParOf" srcId="{2A1065C7-44DF-42A5-89AB-A4147E889833}" destId="{98DBF532-B737-4821-83D5-4B844C4AE712}" srcOrd="15" destOrd="0" presId="urn:microsoft.com/office/officeart/2005/8/layout/default"/>
    <dgm:cxn modelId="{37D0345C-1CB9-40B1-8D53-659D7351A7D9}" type="presParOf" srcId="{2A1065C7-44DF-42A5-89AB-A4147E889833}" destId="{CAEF80EE-2B34-4A0C-A7C4-0ADC2D5878D7}" srcOrd="16" destOrd="0" presId="urn:microsoft.com/office/officeart/2005/8/layout/default"/>
    <dgm:cxn modelId="{4D05048D-46AF-4E5C-B7CB-60370AAF0DD3}" type="presParOf" srcId="{2A1065C7-44DF-42A5-89AB-A4147E889833}" destId="{E5C383D0-59CE-4593-91EB-C321DD66A104}" srcOrd="17" destOrd="0" presId="urn:microsoft.com/office/officeart/2005/8/layout/default"/>
    <dgm:cxn modelId="{764DBA06-848D-484C-89FE-45810C765691}" type="presParOf" srcId="{2A1065C7-44DF-42A5-89AB-A4147E889833}" destId="{832F37E0-D4D2-4F7D-BE08-553731FE80C4}" srcOrd="18" destOrd="0" presId="urn:microsoft.com/office/officeart/2005/8/layout/default"/>
    <dgm:cxn modelId="{83DA2F1B-CE92-4D51-81CA-B3E4668F303F}" type="presParOf" srcId="{2A1065C7-44DF-42A5-89AB-A4147E889833}" destId="{BF4C7C97-4A4C-4B23-B0BF-24579730C1F8}" srcOrd="19" destOrd="0" presId="urn:microsoft.com/office/officeart/2005/8/layout/default"/>
    <dgm:cxn modelId="{7C948A63-0FCB-45BB-AD97-748A7A088C7B}" type="presParOf" srcId="{2A1065C7-44DF-42A5-89AB-A4147E889833}" destId="{A5564296-CECD-4A45-8BEB-B9038AC847A7}" srcOrd="2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92E7DC2-22CA-4ED8-BC77-633423FFE47A}">
      <dsp:nvSpPr>
        <dsp:cNvPr id="0" name=""/>
        <dsp:cNvSpPr/>
      </dsp:nvSpPr>
      <dsp:spPr>
        <a:xfrm>
          <a:off x="744" y="145603"/>
          <a:ext cx="2902148" cy="174128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i="1" kern="1200" dirty="0" smtClean="0"/>
            <a:t>«Особенности организуемого в школе воспитательного процесса</a:t>
          </a:r>
          <a:r>
            <a:rPr lang="ru-RU" sz="2300" kern="1200" dirty="0" smtClean="0"/>
            <a:t>» </a:t>
          </a:r>
          <a:endParaRPr lang="ru-RU" sz="2300" kern="1200" dirty="0"/>
        </a:p>
      </dsp:txBody>
      <dsp:txXfrm>
        <a:off x="744" y="145603"/>
        <a:ext cx="2902148" cy="1741289"/>
      </dsp:txXfrm>
    </dsp:sp>
    <dsp:sp modelId="{1EBC1278-E491-4170-BC61-E158A3A32FC8}">
      <dsp:nvSpPr>
        <dsp:cNvPr id="0" name=""/>
        <dsp:cNvSpPr/>
      </dsp:nvSpPr>
      <dsp:spPr>
        <a:xfrm>
          <a:off x="3193107" y="145603"/>
          <a:ext cx="2902148" cy="174128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i="1" kern="1200" smtClean="0"/>
            <a:t>«Цель и задачи воспитания»</a:t>
          </a:r>
          <a:endParaRPr lang="ru-RU" sz="2300" kern="1200"/>
        </a:p>
      </dsp:txBody>
      <dsp:txXfrm>
        <a:off x="3193107" y="145603"/>
        <a:ext cx="2902148" cy="1741289"/>
      </dsp:txXfrm>
    </dsp:sp>
    <dsp:sp modelId="{13826B86-6F50-4F71-9ED2-F295D56AAAD5}">
      <dsp:nvSpPr>
        <dsp:cNvPr id="0" name=""/>
        <dsp:cNvSpPr/>
      </dsp:nvSpPr>
      <dsp:spPr>
        <a:xfrm>
          <a:off x="744" y="2177107"/>
          <a:ext cx="2902148" cy="174128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i="1" kern="1200" dirty="0" smtClean="0"/>
            <a:t>«Виды, формы и содержание деятельности»</a:t>
          </a:r>
          <a:r>
            <a:rPr lang="ru-RU" sz="2300" kern="1200" dirty="0" smtClean="0"/>
            <a:t> </a:t>
          </a:r>
          <a:endParaRPr lang="ru-RU" sz="2300" kern="1200" dirty="0"/>
        </a:p>
      </dsp:txBody>
      <dsp:txXfrm>
        <a:off x="744" y="2177107"/>
        <a:ext cx="2902148" cy="1741289"/>
      </dsp:txXfrm>
    </dsp:sp>
    <dsp:sp modelId="{9DFF6A2A-ABA7-44C7-B015-BE5E3E13C3E8}">
      <dsp:nvSpPr>
        <dsp:cNvPr id="0" name=""/>
        <dsp:cNvSpPr/>
      </dsp:nvSpPr>
      <dsp:spPr>
        <a:xfrm>
          <a:off x="3193107" y="2177107"/>
          <a:ext cx="2902148" cy="174128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i="1" kern="1200" dirty="0" smtClean="0"/>
            <a:t>«Основные направления самоанализа воспитательной работы»</a:t>
          </a:r>
          <a:endParaRPr lang="ru-RU" sz="2300" kern="1200" dirty="0"/>
        </a:p>
      </dsp:txBody>
      <dsp:txXfrm>
        <a:off x="3193107" y="2177107"/>
        <a:ext cx="2902148" cy="174128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7901A0-9956-4418-888F-C6AA2CFCAE5C}">
      <dsp:nvSpPr>
        <dsp:cNvPr id="0" name=""/>
        <dsp:cNvSpPr/>
      </dsp:nvSpPr>
      <dsp:spPr>
        <a:xfrm>
          <a:off x="5259144" y="1728198"/>
          <a:ext cx="1874366" cy="1124619"/>
        </a:xfrm>
        <a:prstGeom prst="rect">
          <a:avLst/>
        </a:prstGeom>
        <a:solidFill>
          <a:srgbClr val="FF0000"/>
        </a:soli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Модуль </a:t>
          </a:r>
          <a:endParaRPr lang="ru-RU" sz="1500" b="1" kern="1200" dirty="0" smtClean="0"/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«</a:t>
          </a:r>
          <a:r>
            <a:rPr lang="ru-RU" sz="1500" b="1" kern="1200" dirty="0" smtClean="0"/>
            <a:t>Работа с родителями»</a:t>
          </a:r>
          <a:endParaRPr lang="ru-RU" sz="1500" kern="1200" dirty="0"/>
        </a:p>
      </dsp:txBody>
      <dsp:txXfrm>
        <a:off x="5259144" y="1728198"/>
        <a:ext cx="1874366" cy="1124619"/>
      </dsp:txXfrm>
    </dsp:sp>
    <dsp:sp modelId="{42DF17DF-00EA-4830-A0C9-AE205A7F42D9}">
      <dsp:nvSpPr>
        <dsp:cNvPr id="0" name=""/>
        <dsp:cNvSpPr/>
      </dsp:nvSpPr>
      <dsp:spPr>
        <a:xfrm>
          <a:off x="6192691" y="3096342"/>
          <a:ext cx="1869249" cy="112556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Модуль «Организация предметно-эстетической среды»</a:t>
          </a:r>
          <a:endParaRPr lang="ru-RU" sz="1500" kern="1200" dirty="0"/>
        </a:p>
      </dsp:txBody>
      <dsp:txXfrm>
        <a:off x="6192691" y="3096342"/>
        <a:ext cx="1869249" cy="1125564"/>
      </dsp:txXfrm>
    </dsp:sp>
    <dsp:sp modelId="{384B7A70-82A9-4FB4-A4E1-9ACF3319DA01}">
      <dsp:nvSpPr>
        <dsp:cNvPr id="0" name=""/>
        <dsp:cNvSpPr/>
      </dsp:nvSpPr>
      <dsp:spPr>
        <a:xfrm>
          <a:off x="4173905" y="3096342"/>
          <a:ext cx="1874366" cy="112461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Модуль «Школьные медиа»</a:t>
          </a:r>
          <a:endParaRPr lang="ru-RU" sz="1500" kern="1200" dirty="0"/>
        </a:p>
      </dsp:txBody>
      <dsp:txXfrm>
        <a:off x="4173905" y="3096342"/>
        <a:ext cx="1874366" cy="1124619"/>
      </dsp:txXfrm>
    </dsp:sp>
    <dsp:sp modelId="{0BBD0684-2337-4009-B295-10549DB6BE28}">
      <dsp:nvSpPr>
        <dsp:cNvPr id="0" name=""/>
        <dsp:cNvSpPr/>
      </dsp:nvSpPr>
      <dsp:spPr>
        <a:xfrm>
          <a:off x="1149577" y="1728198"/>
          <a:ext cx="1873091" cy="1125564"/>
        </a:xfrm>
        <a:prstGeom prst="rect">
          <a:avLst/>
        </a:prstGeom>
        <a:solidFill>
          <a:srgbClr val="FF0000"/>
        </a:soli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Модуль «Профориентация»</a:t>
          </a:r>
          <a:endParaRPr lang="ru-RU" sz="1500" kern="1200" dirty="0"/>
        </a:p>
      </dsp:txBody>
      <dsp:txXfrm>
        <a:off x="1149577" y="1728198"/>
        <a:ext cx="1873091" cy="1125564"/>
      </dsp:txXfrm>
    </dsp:sp>
    <dsp:sp modelId="{B9299343-581F-4DF1-B9D7-A45ACDC7B479}">
      <dsp:nvSpPr>
        <dsp:cNvPr id="0" name=""/>
        <dsp:cNvSpPr/>
      </dsp:nvSpPr>
      <dsp:spPr>
        <a:xfrm rot="10800000" flipV="1">
          <a:off x="0" y="3096339"/>
          <a:ext cx="1874366" cy="112437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«Экскурсии, экспедиции, походы»</a:t>
          </a:r>
          <a:endParaRPr lang="ru-RU" sz="1500" kern="1200" dirty="0"/>
        </a:p>
      </dsp:txBody>
      <dsp:txXfrm rot="-10800000">
        <a:off x="0" y="3096339"/>
        <a:ext cx="1874366" cy="1124372"/>
      </dsp:txXfrm>
    </dsp:sp>
    <dsp:sp modelId="{033E8CF8-1C1F-4DB7-995E-04AD62AE91EB}">
      <dsp:nvSpPr>
        <dsp:cNvPr id="0" name=""/>
        <dsp:cNvSpPr/>
      </dsp:nvSpPr>
      <dsp:spPr>
        <a:xfrm>
          <a:off x="2016219" y="3096350"/>
          <a:ext cx="1874366" cy="112461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1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Модуль 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«Детские общественные объединения»</a:t>
          </a:r>
          <a:endParaRPr lang="ru-RU" sz="1500" kern="1200" dirty="0"/>
        </a:p>
      </dsp:txBody>
      <dsp:txXfrm>
        <a:off x="2016219" y="3096350"/>
        <a:ext cx="1874366" cy="1124619"/>
      </dsp:txXfrm>
    </dsp:sp>
    <dsp:sp modelId="{3FAD7487-0E8C-4B47-9B6F-85E51074EA36}">
      <dsp:nvSpPr>
        <dsp:cNvPr id="0" name=""/>
        <dsp:cNvSpPr/>
      </dsp:nvSpPr>
      <dsp:spPr>
        <a:xfrm>
          <a:off x="3168354" y="1728194"/>
          <a:ext cx="1874366" cy="1124619"/>
        </a:xfrm>
        <a:prstGeom prst="rect">
          <a:avLst/>
        </a:prstGeom>
        <a:solidFill>
          <a:srgbClr val="FF0000"/>
        </a:soli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Модуль «Самоуправление»</a:t>
          </a:r>
          <a:endParaRPr lang="ru-RU" sz="1500" kern="1200" dirty="0"/>
        </a:p>
      </dsp:txBody>
      <dsp:txXfrm>
        <a:off x="3168354" y="1728194"/>
        <a:ext cx="1874366" cy="1124619"/>
      </dsp:txXfrm>
    </dsp:sp>
    <dsp:sp modelId="{2A64784B-5766-4D06-8F73-32FE16C83F15}">
      <dsp:nvSpPr>
        <dsp:cNvPr id="0" name=""/>
        <dsp:cNvSpPr/>
      </dsp:nvSpPr>
      <dsp:spPr>
        <a:xfrm>
          <a:off x="6190133" y="360982"/>
          <a:ext cx="1874366" cy="1124619"/>
        </a:xfrm>
        <a:prstGeom prst="rect">
          <a:avLst/>
        </a:prstGeom>
        <a:solidFill>
          <a:srgbClr val="FF0000"/>
        </a:soli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Модуль «Школьный урок»</a:t>
          </a:r>
          <a:endParaRPr lang="ru-RU" sz="1500" kern="1200" dirty="0"/>
        </a:p>
      </dsp:txBody>
      <dsp:txXfrm>
        <a:off x="6190133" y="360982"/>
        <a:ext cx="1874366" cy="1124619"/>
      </dsp:txXfrm>
    </dsp:sp>
    <dsp:sp modelId="{CAEF80EE-2B34-4A0C-A7C4-0ADC2D5878D7}">
      <dsp:nvSpPr>
        <dsp:cNvPr id="0" name=""/>
        <dsp:cNvSpPr/>
      </dsp:nvSpPr>
      <dsp:spPr>
        <a:xfrm>
          <a:off x="4175826" y="360979"/>
          <a:ext cx="1874366" cy="1124619"/>
        </a:xfrm>
        <a:prstGeom prst="rect">
          <a:avLst/>
        </a:prstGeom>
        <a:solidFill>
          <a:srgbClr val="FF0000"/>
        </a:soli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Модуль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«Курсы внеурочной деятельности»</a:t>
          </a:r>
          <a:endParaRPr lang="ru-RU" sz="1500" kern="1200" dirty="0"/>
        </a:p>
      </dsp:txBody>
      <dsp:txXfrm>
        <a:off x="4175826" y="360979"/>
        <a:ext cx="1874366" cy="1124619"/>
      </dsp:txXfrm>
    </dsp:sp>
    <dsp:sp modelId="{832F37E0-D4D2-4F7D-BE08-553731FE80C4}">
      <dsp:nvSpPr>
        <dsp:cNvPr id="0" name=""/>
        <dsp:cNvSpPr/>
      </dsp:nvSpPr>
      <dsp:spPr>
        <a:xfrm>
          <a:off x="2159589" y="360979"/>
          <a:ext cx="1874366" cy="1124619"/>
        </a:xfrm>
        <a:prstGeom prst="rect">
          <a:avLst/>
        </a:prstGeom>
        <a:solidFill>
          <a:srgbClr val="FF0000"/>
        </a:soli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Модуль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 «Классное руководство»</a:t>
          </a:r>
          <a:endParaRPr lang="ru-RU" sz="1500" kern="1200" dirty="0"/>
        </a:p>
      </dsp:txBody>
      <dsp:txXfrm>
        <a:off x="2159589" y="360979"/>
        <a:ext cx="1874366" cy="1124619"/>
      </dsp:txXfrm>
    </dsp:sp>
    <dsp:sp modelId="{A5564296-CECD-4A45-8BEB-B9038AC847A7}">
      <dsp:nvSpPr>
        <dsp:cNvPr id="0" name=""/>
        <dsp:cNvSpPr/>
      </dsp:nvSpPr>
      <dsp:spPr>
        <a:xfrm>
          <a:off x="71358" y="360979"/>
          <a:ext cx="1874366" cy="1124619"/>
        </a:xfrm>
        <a:prstGeom prst="rect">
          <a:avLst/>
        </a:prstGeom>
        <a:solidFill>
          <a:srgbClr val="FF0000"/>
        </a:soli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Модуль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 «Ключевые общешкольные дела»</a:t>
          </a:r>
          <a:endParaRPr lang="ru-RU" sz="1500" kern="1200" dirty="0"/>
        </a:p>
      </dsp:txBody>
      <dsp:txXfrm>
        <a:off x="71358" y="360979"/>
        <a:ext cx="1874366" cy="112461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E428B-4C47-4B6B-B4C6-F588F8886493}" type="datetimeFigureOut">
              <a:rPr lang="ru-RU" smtClean="0"/>
              <a:t>22.03.2021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A7360-F2B5-47F5-B1A6-E2E551286562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E428B-4C47-4B6B-B4C6-F588F8886493}" type="datetimeFigureOut">
              <a:rPr lang="ru-RU" smtClean="0"/>
              <a:t>22.03.2021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A7360-F2B5-47F5-B1A6-E2E5512865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E428B-4C47-4B6B-B4C6-F588F8886493}" type="datetimeFigureOut">
              <a:rPr lang="ru-RU" smtClean="0"/>
              <a:t>22.03.2021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A7360-F2B5-47F5-B1A6-E2E5512865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E428B-4C47-4B6B-B4C6-F588F8886493}" type="datetimeFigureOut">
              <a:rPr lang="ru-RU" smtClean="0"/>
              <a:t>22.03.2021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A7360-F2B5-47F5-B1A6-E2E5512865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E428B-4C47-4B6B-B4C6-F588F8886493}" type="datetimeFigureOut">
              <a:rPr lang="ru-RU" smtClean="0"/>
              <a:t>22.03.2021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A7360-F2B5-47F5-B1A6-E2E55128656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E428B-4C47-4B6B-B4C6-F588F8886493}" type="datetimeFigureOut">
              <a:rPr lang="ru-RU" smtClean="0"/>
              <a:t>22.03.2021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A7360-F2B5-47F5-B1A6-E2E5512865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E428B-4C47-4B6B-B4C6-F588F8886493}" type="datetimeFigureOut">
              <a:rPr lang="ru-RU" smtClean="0"/>
              <a:t>22.03.2021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A7360-F2B5-47F5-B1A6-E2E551286562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E428B-4C47-4B6B-B4C6-F588F8886493}" type="datetimeFigureOut">
              <a:rPr lang="ru-RU" smtClean="0"/>
              <a:t>22.03.2021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A7360-F2B5-47F5-B1A6-E2E5512865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E428B-4C47-4B6B-B4C6-F588F8886493}" type="datetimeFigureOut">
              <a:rPr lang="ru-RU" smtClean="0"/>
              <a:t>22.03.2021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A7360-F2B5-47F5-B1A6-E2E5512865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E428B-4C47-4B6B-B4C6-F588F8886493}" type="datetimeFigureOut">
              <a:rPr lang="ru-RU" smtClean="0"/>
              <a:t>22.03.2021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A7360-F2B5-47F5-B1A6-E2E551286562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E428B-4C47-4B6B-B4C6-F588F8886493}" type="datetimeFigureOut">
              <a:rPr lang="ru-RU" smtClean="0"/>
              <a:t>22.03.2021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A7360-F2B5-47F5-B1A6-E2E5512865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34CE428B-4C47-4B6B-B4C6-F588F8886493}" type="datetimeFigureOut">
              <a:rPr lang="ru-RU" smtClean="0"/>
              <a:t>22.03.2021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0E1A7360-F2B5-47F5-B1A6-E2E55128656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62000" y="620688"/>
            <a:ext cx="7543800" cy="2880320"/>
          </a:xfrm>
        </p:spPr>
        <p:txBody>
          <a:bodyPr/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4000" b="1" dirty="0">
                <a:solidFill>
                  <a:schemeClr val="bg1"/>
                </a:solidFill>
                <a:latin typeface="Times New Roman"/>
                <a:ea typeface="Calibri"/>
                <a:cs typeface="Times New Roman"/>
              </a:rPr>
              <a:t>«Разработка проекта обновлённой программы воспитания».</a:t>
            </a:r>
            <a:r>
              <a:rPr lang="ru-RU" sz="2000" b="1" dirty="0">
                <a:solidFill>
                  <a:schemeClr val="bg1"/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2000" b="1" dirty="0">
                <a:solidFill>
                  <a:schemeClr val="bg1"/>
                </a:solidFill>
                <a:latin typeface="Calibri"/>
                <a:ea typeface="Calibri"/>
                <a:cs typeface="Times New Roman"/>
              </a:rPr>
            </a:b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62000" y="3284984"/>
            <a:ext cx="7698432" cy="2808312"/>
          </a:xfrm>
        </p:spPr>
        <p:txBody>
          <a:bodyPr>
            <a:norm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ea typeface="Calibri"/>
                <a:cs typeface="Times New Roman"/>
              </a:rPr>
              <a:t>Заседание методического объединения </a:t>
            </a:r>
            <a:endParaRPr lang="ru-RU" sz="1200" dirty="0">
              <a:latin typeface="Calibri"/>
              <a:ea typeface="Calibri"/>
              <a:cs typeface="Times New Roman"/>
            </a:endParaRPr>
          </a:p>
          <a:p>
            <a:pPr algn="ctr"/>
            <a:r>
              <a:rPr lang="ru-RU" b="1" dirty="0">
                <a:ea typeface="Calibri"/>
              </a:rPr>
              <a:t>классных </a:t>
            </a:r>
            <a:r>
              <a:rPr lang="ru-RU" b="1" dirty="0" smtClean="0">
                <a:ea typeface="Calibri"/>
              </a:rPr>
              <a:t>руководителей</a:t>
            </a:r>
          </a:p>
          <a:p>
            <a:pPr algn="ctr"/>
            <a:endParaRPr lang="ru-RU" b="1" dirty="0"/>
          </a:p>
          <a:p>
            <a:pPr algn="r"/>
            <a:endParaRPr lang="ru-RU" sz="2000" b="1" dirty="0" smtClean="0"/>
          </a:p>
          <a:p>
            <a:pPr algn="r"/>
            <a:r>
              <a:rPr lang="ru-RU" sz="2000" b="1" dirty="0" smtClean="0"/>
              <a:t>Руководитель МО: Сахарова И.В.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2511868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48680"/>
            <a:ext cx="8568952" cy="936104"/>
          </a:xfrm>
        </p:spPr>
        <p:txBody>
          <a:bodyPr>
            <a:noAutofit/>
          </a:bodyPr>
          <a:lstStyle/>
          <a:p>
            <a:pPr algn="ctr"/>
            <a:r>
              <a:rPr lang="ru-RU" sz="4000" b="1" kern="100" dirty="0">
                <a:solidFill>
                  <a:srgbClr val="002060"/>
                </a:solidFill>
                <a:latin typeface="Times New Roman"/>
                <a:ea typeface="Times New Roman"/>
              </a:rPr>
              <a:t>Назначение примерной программы воспитания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1772816"/>
            <a:ext cx="7543800" cy="41044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kern="100" dirty="0">
                <a:solidFill>
                  <a:srgbClr val="000000"/>
                </a:solidFill>
                <a:ea typeface="Times New Roman"/>
              </a:rPr>
              <a:t>– помочь школам создать и реализовать собственные работающие программы воспитания, направленные на решение проблем гармоничного вхождения школьников в социальный мир и налаживания ответственных взаимоотношений с окружающими их людьми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2672659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48680"/>
            <a:ext cx="8568952" cy="936104"/>
          </a:xfrm>
        </p:spPr>
        <p:txBody>
          <a:bodyPr>
            <a:noAutofit/>
          </a:bodyPr>
          <a:lstStyle/>
          <a:p>
            <a:pPr algn="ctr"/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1772816"/>
            <a:ext cx="7543800" cy="41044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kern="100" dirty="0">
                <a:solidFill>
                  <a:srgbClr val="000000"/>
                </a:solidFill>
                <a:ea typeface="Times New Roman"/>
              </a:rPr>
              <a:t>В центре примерной программы воспитания в соответствии с ФГОС общего образования находится личностное развитие обучающихся, формирование у них системных знаний о различных аспектах развития России и мира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8106527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593" y="980728"/>
            <a:ext cx="8568952" cy="1368152"/>
          </a:xfrm>
        </p:spPr>
        <p:txBody>
          <a:bodyPr>
            <a:noAutofit/>
          </a:bodyPr>
          <a:lstStyle/>
          <a:p>
            <a:pPr algn="ctr" latinLnBrk="1">
              <a:spcAft>
                <a:spcPts val="0"/>
              </a:spcAft>
              <a:tabLst>
                <a:tab pos="540385" algn="l"/>
              </a:tabLst>
            </a:pPr>
            <a:r>
              <a:rPr lang="ru-RU" sz="2800" b="1" kern="100" dirty="0">
                <a:solidFill>
                  <a:srgbClr val="002060"/>
                </a:solidFill>
                <a:latin typeface="Times New Roman"/>
                <a:ea typeface="Times New Roman"/>
              </a:rPr>
              <a:t>Рабочие программы воспитания образовательных организаций должны включать в себя </a:t>
            </a:r>
            <a:r>
              <a:rPr lang="ru-RU" sz="2800" b="1" kern="100" dirty="0" smtClean="0">
                <a:solidFill>
                  <a:srgbClr val="002060"/>
                </a:solidFill>
                <a:latin typeface="Times New Roman"/>
                <a:ea typeface="Times New Roman"/>
              </a:rPr>
              <a:t/>
            </a:r>
            <a:br>
              <a:rPr lang="ru-RU" sz="2800" b="1" kern="100" dirty="0" smtClean="0">
                <a:solidFill>
                  <a:srgbClr val="002060"/>
                </a:solidFill>
                <a:latin typeface="Times New Roman"/>
                <a:ea typeface="Times New Roman"/>
              </a:rPr>
            </a:br>
            <a:r>
              <a:rPr lang="ru-RU" sz="2800" b="1" kern="100" dirty="0" smtClean="0">
                <a:solidFill>
                  <a:srgbClr val="002060"/>
                </a:solidFill>
                <a:latin typeface="Times New Roman"/>
                <a:ea typeface="Times New Roman"/>
              </a:rPr>
              <a:t>четыре основных раздела:</a:t>
            </a:r>
            <a:r>
              <a:rPr lang="ru-RU" sz="2800" kern="100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/>
                <a:ea typeface="Times New Roman"/>
              </a:rPr>
              <a:t/>
            </a:r>
            <a:br>
              <a:rPr lang="ru-RU" sz="2800" kern="100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/>
                <a:ea typeface="Times New Roman"/>
              </a:rPr>
            </a:b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772816"/>
            <a:ext cx="7543800" cy="41044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/>
              <a:t> </a:t>
            </a:r>
            <a:endParaRPr lang="ru-RU" sz="3200" dirty="0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247892489"/>
              </p:ext>
            </p:extLst>
          </p:nvPr>
        </p:nvGraphicFramePr>
        <p:xfrm>
          <a:off x="1547664" y="1916832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982903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04664"/>
            <a:ext cx="8784976" cy="1080120"/>
          </a:xfrm>
        </p:spPr>
        <p:txBody>
          <a:bodyPr>
            <a:noAutofit/>
          </a:bodyPr>
          <a:lstStyle/>
          <a:p>
            <a:pPr algn="ctr" latinLnBrk="1">
              <a:spcAft>
                <a:spcPts val="0"/>
              </a:spcAft>
            </a:pPr>
            <a:r>
              <a:rPr lang="ru-RU" sz="2800" b="1" kern="100" dirty="0" smtClean="0">
                <a:solidFill>
                  <a:srgbClr val="002060"/>
                </a:solidFill>
                <a:latin typeface="+mn-lt"/>
                <a:ea typeface="Times New Roman"/>
              </a:rPr>
              <a:t>Направления </a:t>
            </a:r>
            <a:r>
              <a:rPr lang="ru-RU" sz="2800" b="1" kern="100" dirty="0">
                <a:solidFill>
                  <a:srgbClr val="002060"/>
                </a:solidFill>
                <a:latin typeface="+mn-lt"/>
                <a:ea typeface="Times New Roman"/>
              </a:rPr>
              <a:t>воспитательной работы </a:t>
            </a:r>
            <a:r>
              <a:rPr lang="ru-RU" sz="2800" b="1" kern="100" dirty="0" smtClean="0">
                <a:solidFill>
                  <a:srgbClr val="002060"/>
                </a:solidFill>
                <a:latin typeface="+mn-lt"/>
                <a:ea typeface="Times New Roman"/>
              </a:rPr>
              <a:t>школы:</a:t>
            </a:r>
            <a:r>
              <a:rPr lang="ru-RU" sz="2800" b="1" kern="100" dirty="0">
                <a:solidFill>
                  <a:srgbClr val="002060"/>
                </a:solidFill>
                <a:latin typeface="Times New Roman"/>
                <a:ea typeface="Times New Roman"/>
              </a:rPr>
              <a:t/>
            </a:r>
            <a:br>
              <a:rPr lang="ru-RU" sz="2800" b="1" kern="100" dirty="0">
                <a:solidFill>
                  <a:srgbClr val="002060"/>
                </a:solidFill>
                <a:latin typeface="Times New Roman"/>
                <a:ea typeface="Times New Roman"/>
              </a:rPr>
            </a:br>
            <a:endParaRPr lang="ru-RU" sz="2800" b="1" dirty="0">
              <a:solidFill>
                <a:srgbClr val="002060"/>
              </a:solidFill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99824780"/>
              </p:ext>
            </p:extLst>
          </p:nvPr>
        </p:nvGraphicFramePr>
        <p:xfrm>
          <a:off x="251520" y="1340768"/>
          <a:ext cx="8064500" cy="43926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6643258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95</TotalTime>
  <Words>185</Words>
  <Application>Microsoft Office PowerPoint</Application>
  <PresentationFormat>Экран (4:3)</PresentationFormat>
  <Paragraphs>32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NewsPrint</vt:lpstr>
      <vt:lpstr>«Разработка проекта обновлённой программы воспитания». </vt:lpstr>
      <vt:lpstr>Назначение примерной программы воспитания</vt:lpstr>
      <vt:lpstr>Презентация PowerPoint</vt:lpstr>
      <vt:lpstr>Рабочие программы воспитания образовательных организаций должны включать в себя  четыре основных раздела: </vt:lpstr>
      <vt:lpstr>Направления воспитательной работы школы: 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«Разработка проекта обновлённой программы воспитания».</dc:title>
  <dc:creator>User</dc:creator>
  <cp:lastModifiedBy>Пользователь</cp:lastModifiedBy>
  <cp:revision>6</cp:revision>
  <dcterms:created xsi:type="dcterms:W3CDTF">2020-12-20T13:34:33Z</dcterms:created>
  <dcterms:modified xsi:type="dcterms:W3CDTF">2021-03-22T07:33:31Z</dcterms:modified>
</cp:coreProperties>
</file>