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notesMasterIdLst>
    <p:notesMasterId r:id="rId12"/>
  </p:notesMasterIdLst>
  <p:sldIdLst>
    <p:sldId id="279" r:id="rId2"/>
    <p:sldId id="281" r:id="rId3"/>
    <p:sldId id="258" r:id="rId4"/>
    <p:sldId id="268" r:id="rId5"/>
    <p:sldId id="294" r:id="rId6"/>
    <p:sldId id="284" r:id="rId7"/>
    <p:sldId id="277" r:id="rId8"/>
    <p:sldId id="269" r:id="rId9"/>
    <p:sldId id="285" r:id="rId10"/>
    <p:sldId id="266" r:id="rId11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3873"/>
    <a:srgbClr val="000066"/>
    <a:srgbClr val="FFFF00"/>
    <a:srgbClr val="00FF00"/>
    <a:srgbClr val="FF66FF"/>
    <a:srgbClr val="FFFF99"/>
    <a:srgbClr val="F1FBE1"/>
    <a:srgbClr val="4F26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171" autoAdjust="0"/>
  </p:normalViewPr>
  <p:slideViewPr>
    <p:cSldViewPr>
      <p:cViewPr varScale="1">
        <p:scale>
          <a:sx n="53" d="100"/>
          <a:sy n="53" d="100"/>
        </p:scale>
        <p:origin x="528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CC78AE6-BF34-433C-AE39-7C7F6EF8EF72}" type="datetimeFigureOut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E620AA4-4FF6-4730-A082-B56FF5F08F1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7171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20AA4-4FF6-4730-A082-B56FF5F08F1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7660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-7938" y="-7938"/>
            <a:ext cx="9170988" cy="6873876"/>
            <a:chOff x="-8466" y="-8468"/>
            <a:chExt cx="9171316" cy="6874935"/>
          </a:xfrm>
        </p:grpSpPr>
        <p:cxnSp>
          <p:nvCxnSpPr>
            <p:cNvPr id="5" name="Straight Connector 27"/>
            <p:cNvCxnSpPr/>
            <p:nvPr/>
          </p:nvCxnSpPr>
          <p:spPr>
            <a:xfrm flipV="1">
              <a:off x="5130456" y="4175239"/>
              <a:ext cx="4022869" cy="268328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8"/>
            <p:cNvCxnSpPr/>
            <p:nvPr/>
          </p:nvCxnSpPr>
          <p:spPr>
            <a:xfrm>
              <a:off x="7043462" y="-529"/>
              <a:ext cx="1217656" cy="685905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29"/>
            <p:cNvSpPr/>
            <p:nvPr/>
          </p:nvSpPr>
          <p:spPr>
            <a:xfrm>
              <a:off x="6892644" y="-529"/>
              <a:ext cx="2268619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30"/>
            <p:cNvSpPr/>
            <p:nvPr/>
          </p:nvSpPr>
          <p:spPr>
            <a:xfrm>
              <a:off x="7205393" y="-8468"/>
              <a:ext cx="1947932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31"/>
            <p:cNvSpPr/>
            <p:nvPr/>
          </p:nvSpPr>
          <p:spPr>
            <a:xfrm>
              <a:off x="6638635" y="3919613"/>
              <a:ext cx="251310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32"/>
            <p:cNvSpPr/>
            <p:nvPr/>
          </p:nvSpPr>
          <p:spPr>
            <a:xfrm>
              <a:off x="7010123" y="-8468"/>
              <a:ext cx="2143202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33"/>
            <p:cNvSpPr/>
            <p:nvPr/>
          </p:nvSpPr>
          <p:spPr>
            <a:xfrm>
              <a:off x="8296044" y="-8468"/>
              <a:ext cx="857281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34"/>
            <p:cNvSpPr/>
            <p:nvPr/>
          </p:nvSpPr>
          <p:spPr>
            <a:xfrm>
              <a:off x="8094425" y="-8468"/>
              <a:ext cx="1066838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35"/>
            <p:cNvSpPr/>
            <p:nvPr/>
          </p:nvSpPr>
          <p:spPr>
            <a:xfrm>
              <a:off x="8069024" y="4894488"/>
              <a:ext cx="1093826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7"/>
            <p:cNvSpPr/>
            <p:nvPr/>
          </p:nvSpPr>
          <p:spPr>
            <a:xfrm>
              <a:off x="-8466" y="-8468"/>
              <a:ext cx="863632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8E662-06B7-4625-B067-C5B77E830E2E}" type="datetimeFigureOut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B8C5F7-8697-4037-80F7-FD00CD3A329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14873858"/>
      </p:ext>
    </p:extLst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D4B9A-1EEB-4A8D-93D4-A0DF5694CBD6}" type="datetimeFigureOut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50F61-FFD6-4864-A4A2-B466738EEEA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4797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>
                <a:solidFill>
                  <a:srgbClr val="9FE0F5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>
                <a:solidFill>
                  <a:srgbClr val="9FE0F5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0E156-6797-46C8-8331-FE333CB17292}" type="datetimeFigureOut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FC699153-18C9-4DFE-8268-FB2BFF0596C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9372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3200E-6E71-4A33-8560-F9BC2383E9D6}" type="datetimeFigureOut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C6A29-B649-4319-9152-9551650CE0E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16368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82600" y="790575"/>
            <a:ext cx="457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>
                <a:solidFill>
                  <a:srgbClr val="9FE0F5"/>
                </a:solidFill>
                <a:latin typeface="Arial" panose="020B0604020202020204" pitchFamily="34" charset="0"/>
              </a:rPr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748463" y="2886075"/>
            <a:ext cx="457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>
                <a:solidFill>
                  <a:srgbClr val="9FE0F5"/>
                </a:solidFill>
                <a:latin typeface="Arial" panose="020B0604020202020204" pitchFamily="34" charset="0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98220-D5EC-45B8-9272-6B40369F61F9}" type="datetimeFigureOut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2CB39D7C-2B83-4611-859E-23C767D8A7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54155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BF946-FC49-430D-9C67-75D96D53F65A}" type="datetimeFigureOut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1365CDDB-2C37-4FC4-9C93-32C772AB6B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89605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DC230-2F71-41CB-8240-6EB10F49DCD0}" type="datetimeFigureOut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6C4225-2039-4353-96C8-3FDFD8F11A8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09843345"/>
      </p:ext>
    </p:extLst>
  </p:cSld>
  <p:clrMapOvr>
    <a:masterClrMapping/>
  </p:clrMapOvr>
  <p:transition spd="slow"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746F3-49FA-45C6-97B5-85221097FDED}" type="datetimeFigureOut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2BF2E3-6185-4778-BBC7-1C39165CC00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0758616"/>
      </p:ext>
    </p:extLst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ED95C-314C-48BD-A8C1-9F40A302A9E0}" type="datetimeFigureOut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BCEF6-A4F2-4CE2-883B-2F615E058A2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56131035"/>
      </p:ext>
    </p:extLst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46B70-B72C-42D1-BB33-4E72A34E0773}" type="datetimeFigureOut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3B85C0-6A53-4D79-A296-209C431E8E8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04971218"/>
      </p:ext>
    </p:extLst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78D97-CDD6-4244-B6F3-2CC281E45D95}" type="datetimeFigureOut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7922C-2BC4-4BBD-ABAE-A5A04681C5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02533849"/>
      </p:ext>
    </p:extLst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6F725-E106-4808-9572-0265F3395D00}" type="datetimeFigureOut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D3ECB6-EA53-4FFD-A2A2-1091676008B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585563"/>
      </p:ext>
    </p:extLst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0A796-273A-445F-91F6-099CE50CE640}" type="datetimeFigureOut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58E72-2801-4056-9FF7-9E20B5799FF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69695561"/>
      </p:ext>
    </p:extLst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3784E-5FE8-4647-99A5-CD2627E42094}" type="datetimeFigureOut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AAF7D-CB73-4178-A236-7DDA924D06A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85809962"/>
      </p:ext>
    </p:extLst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96E8A-1602-4023-B25C-33906C9B7707}" type="datetimeFigureOut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89C43-1D8F-4CDF-AEC5-BAE6A6F1CBE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96872029"/>
      </p:ext>
    </p:extLst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802F3-F06D-40D5-AB0B-8512716AA308}" type="datetimeFigureOut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7AABD-1EFA-457E-A314-D0086193DE9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37625742"/>
      </p:ext>
    </p:extLst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"/>
          <p:cNvGrpSpPr>
            <a:grpSpLocks/>
          </p:cNvGrpSpPr>
          <p:nvPr/>
        </p:nvGrpSpPr>
        <p:grpSpPr bwMode="auto">
          <a:xfrm>
            <a:off x="-7938" y="-7938"/>
            <a:ext cx="9170988" cy="6873876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90"/>
              <a:ext cx="457217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455" y="4175239"/>
              <a:ext cx="4022869" cy="268328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3462" y="-529"/>
              <a:ext cx="1217656" cy="685905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2644" y="-529"/>
              <a:ext cx="2268619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393" y="-8468"/>
              <a:ext cx="1947932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8634" y="3919613"/>
              <a:ext cx="251310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123" y="-8468"/>
              <a:ext cx="2143202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6044" y="-8468"/>
              <a:ext cx="857281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425" y="-8468"/>
              <a:ext cx="1066838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9024" y="4894488"/>
              <a:ext cx="1093826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AE60228-E5C1-4A02-B44C-CC5B0CE905B4}" type="datetimeFigureOut">
              <a:rPr lang="ru-RU"/>
              <a:pPr>
                <a:defRPr/>
              </a:pPr>
              <a:t>14.04.2021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chemeClr val="accent1"/>
                </a:solidFill>
              </a:defRPr>
            </a:lvl1pPr>
          </a:lstStyle>
          <a:p>
            <a:fld id="{8B9C1C2C-A3B2-4F9C-82B4-9253734753F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902" r:id="rId13"/>
    <p:sldLayoutId id="2147483903" r:id="rId14"/>
    <p:sldLayoutId id="2147483904" r:id="rId15"/>
    <p:sldLayoutId id="2147483905" r:id="rId16"/>
  </p:sldLayoutIdLst>
  <p:transition spd="slow">
    <p:split orient="vert"/>
  </p:transition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anose="020B0603020202020204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38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04248" y="5661248"/>
            <a:ext cx="2016224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ln w="6600">
                  <a:solidFill>
                    <a:srgbClr val="000066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Выполнил:</a:t>
            </a:r>
          </a:p>
          <a:p>
            <a:pPr>
              <a:defRPr/>
            </a:pPr>
            <a:r>
              <a:rPr lang="ru-RU" sz="2000" b="1" dirty="0">
                <a:ln w="6600">
                  <a:solidFill>
                    <a:srgbClr val="000066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воспитатель</a:t>
            </a:r>
          </a:p>
          <a:p>
            <a:pPr>
              <a:defRPr/>
            </a:pPr>
            <a:r>
              <a:rPr lang="ru-RU" sz="2000" b="1" dirty="0">
                <a:ln w="6600">
                  <a:solidFill>
                    <a:srgbClr val="000066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Терехова Е.В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4953109"/>
            <a:ext cx="6546985" cy="74097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40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ПУТЕШЕСТВИЕ В КОСМОС</a:t>
            </a:r>
          </a:p>
        </p:txBody>
      </p:sp>
    </p:spTree>
  </p:cSld>
  <p:clrMapOvr>
    <a:masterClrMapping/>
  </p:clrMapOvr>
  <p:transition spd="slow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23850" y="0"/>
            <a:ext cx="8374063" cy="6207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altLang="ru-RU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космонавт увидел  звезды. Они так далеко находятся от нашей земли, что кажутся нам лишь маленькими точками.</a:t>
            </a:r>
          </a:p>
        </p:txBody>
      </p:sp>
      <p:pic>
        <p:nvPicPr>
          <p:cNvPr id="31747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836613"/>
            <a:ext cx="8374063" cy="5832475"/>
          </a:xfrm>
        </p:spPr>
      </p:pic>
    </p:spTree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Содержимое 3" descr="2020-04-08-06-30-2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981075"/>
            <a:ext cx="7129462" cy="5056188"/>
          </a:xfrm>
        </p:spPr>
      </p:pic>
    </p:spTree>
  </p:cSld>
  <p:clrMapOvr>
    <a:masterClrMapping/>
  </p:clrMapOvr>
  <p:transition spd="slow"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10550" cy="1124744"/>
          </a:xfrm>
        </p:spPr>
        <p:txBody>
          <a:bodyPr>
            <a:normAutofit/>
          </a:bodyPr>
          <a:lstStyle/>
          <a:p>
            <a:pPr algn="just" eaLnBrk="1" hangingPunct="1">
              <a:defRPr/>
            </a:pPr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полета в космос люди построили космическую ракету. В ракету посадили космонавта – именно он должен был управлять ракетой и лететь к звездам.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23556" name="Picture 4" descr="http://upload.wikimedia.org/wikipedia/commons/7/79/Semyorka_Rocket_R7_by_Sergei_Korolyov_in_VDNH_Ostankino_RAF05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476" y="1184176"/>
            <a:ext cx="4396506" cy="558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 descr="http://wallpaper-plus.ru/Space/9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020" y="1203321"/>
            <a:ext cx="4191175" cy="5589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179388" y="0"/>
            <a:ext cx="8589962" cy="836613"/>
          </a:xfrm>
        </p:spPr>
        <p:txBody>
          <a:bodyPr rtlCol="0"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altLang="ru-RU" sz="1800" dirty="0"/>
              <a:t>    </a:t>
            </a:r>
            <a:r>
              <a:rPr lang="ru-RU" alt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космонавт сел в ракету, пошел обратный отсчет: «Пять, четыре, три, два, один, ПУСК!». Ракета оторвалась от земли, из ее хвоста вырвался огонь – так сильно работал ее двигатель. И ракета полетела высоко в небо.</a:t>
            </a:r>
          </a:p>
        </p:txBody>
      </p:sp>
      <p:pic>
        <p:nvPicPr>
          <p:cNvPr id="24579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908050"/>
            <a:ext cx="8713787" cy="5834063"/>
          </a:xfrm>
        </p:spPr>
      </p:pic>
    </p:spTree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Содержимое 3" descr="2020-04-08-06-04-4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3608" y="786872"/>
            <a:ext cx="7344816" cy="5284255"/>
          </a:xfrm>
        </p:spPr>
      </p:pic>
    </p:spTree>
  </p:cSld>
  <p:clrMapOvr>
    <a:masterClrMapping/>
  </p:clrMapOvr>
  <p:transition spd="slow"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Содержимое 3" descr="2020-04-08-06-02-40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55626" y="698650"/>
            <a:ext cx="5832748" cy="5460700"/>
          </a:xfrm>
        </p:spPr>
      </p:pic>
    </p:spTree>
  </p:cSld>
  <p:clrMapOvr>
    <a:masterClrMapping/>
  </p:clrMapOvr>
  <p:transition spd="slow"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856663" cy="720725"/>
          </a:xfrm>
        </p:spPr>
        <p:txBody>
          <a:bodyPr/>
          <a:lstStyle/>
          <a:p>
            <a:pPr eaLnBrk="1" hangingPunct="1"/>
            <a:r>
              <a:rPr lang="ru-RU" altLang="ru-RU" sz="2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Этим космонавтом стал 12 апреля 1961 года Юрий Гагарин, совершившим первый в мировой истории полет в космическое пространство. </a:t>
            </a:r>
          </a:p>
        </p:txBody>
      </p:sp>
      <p:pic>
        <p:nvPicPr>
          <p:cNvPr id="28675" name="Объект 3" descr="http://ped-kopilka.ru/images/6-a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5616" y="1124744"/>
            <a:ext cx="6840760" cy="5184576"/>
          </a:xfrm>
        </p:spPr>
      </p:pic>
    </p:spTree>
  </p:cSld>
  <p:clrMapOvr>
    <a:masterClrMapping/>
  </p:clrMapOvr>
  <p:transition spd="slow">
    <p:cove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150"/>
          </a:xfrm>
        </p:spPr>
        <p:txBody>
          <a:bodyPr/>
          <a:lstStyle/>
          <a:p>
            <a:pPr eaLnBrk="1" hangingPunct="1"/>
            <a:r>
              <a:rPr lang="ru-RU" altLang="ru-RU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космосе он увидел много разных планет, они крутились вокруг одной самой яркой планеты, которую называют Солнце.</a:t>
            </a:r>
          </a:p>
        </p:txBody>
      </p:sp>
      <p:pic>
        <p:nvPicPr>
          <p:cNvPr id="29699" name="Объект 5" descr="http://ped-kopilka.ru/images/5%28384%29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692150"/>
            <a:ext cx="8507412" cy="6049963"/>
          </a:xfrm>
        </p:spPr>
      </p:pic>
    </p:spTree>
  </p:cSld>
  <p:clrMapOvr>
    <a:masterClrMapping/>
  </p:clrMapOvr>
  <p:transition spd="slow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Содержимое 3" descr="2020-04-08-06-08-12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9281" y="847556"/>
            <a:ext cx="7345437" cy="5162888"/>
          </a:xfrm>
        </p:spPr>
      </p:pic>
    </p:spTree>
  </p:cSld>
  <p:clrMapOvr>
    <a:masterClrMapping/>
  </p:clrMapOvr>
  <p:transition spd="slow">
    <p:split orient="vert"/>
  </p:transition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735</TotalTime>
  <Words>144</Words>
  <Application>Microsoft Office PowerPoint</Application>
  <PresentationFormat>Экран (4:3)</PresentationFormat>
  <Paragraphs>10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Для полета в космос люди построили космическую ракету. В ракету посадили космонавта – именно он должен был управлять ракетой и лететь к звездам.</vt:lpstr>
      <vt:lpstr>    Когда космонавт сел в ракету, пошел обратный отсчет: «Пять, четыре, три, два, один, ПУСК!». Ракета оторвалась от земли, из ее хвоста вырвался огонь – так сильно работал ее двигатель. И ракета полетела высоко в небо.</vt:lpstr>
      <vt:lpstr>Презентация PowerPoint</vt:lpstr>
      <vt:lpstr>Презентация PowerPoint</vt:lpstr>
      <vt:lpstr>Этим космонавтом стал 12 апреля 1961 года Юрий Гагарин, совершившим первый в мировой истории полет в космическое пространство. </vt:lpstr>
      <vt:lpstr>В космосе он увидел много разных планет, они крутились вокруг одной самой яркой планеты, которую называют Солнце.</vt:lpstr>
      <vt:lpstr>Презентация PowerPoint</vt:lpstr>
      <vt:lpstr>Также космонавт увидел  звезды. Они так далеко находятся от нашей земли, что кажутся нам лишь маленькими точками.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Administratore</dc:creator>
  <cp:lastModifiedBy>Алена</cp:lastModifiedBy>
  <cp:revision>44</cp:revision>
  <dcterms:created xsi:type="dcterms:W3CDTF">2012-10-17T17:36:35Z</dcterms:created>
  <dcterms:modified xsi:type="dcterms:W3CDTF">2021-04-14T10:14:32Z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1704481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