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Консультация для родителей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Развитие мелкой моторики у старших дошкольников как средство</a:t>
            </a:r>
            <a:endParaRPr lang="ru-RU" dirty="0" smtClean="0"/>
          </a:p>
          <a:p>
            <a:r>
              <a:rPr lang="ru-RU" b="1" dirty="0" smtClean="0"/>
              <a:t>подготовки руки к письму.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-b0aaf6cb022c9509aaf10c2ac2bbf01b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20000"/>
          <a:stretch>
            <a:fillRect/>
          </a:stretch>
        </p:blipFill>
        <p:spPr>
          <a:xfrm>
            <a:off x="1428728" y="3571876"/>
            <a:ext cx="2652136" cy="2857520"/>
          </a:xfrm>
        </p:spPr>
      </p:pic>
      <p:pic>
        <p:nvPicPr>
          <p:cNvPr id="6" name="Содержимое 5" descr="IMG-e64bb81c7dac042f0e0b94455b902bcb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428604"/>
            <a:ext cx="2857500" cy="3810000"/>
          </a:xfrm>
        </p:spPr>
      </p:pic>
      <p:pic>
        <p:nvPicPr>
          <p:cNvPr id="7" name="Содержимое 4" descr="IMG-ec20176c9b74bea644fcc58d3be2800f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500042"/>
            <a:ext cx="3810000" cy="2857500"/>
          </a:xfrm>
          <a:prstGeom prst="rect">
            <a:avLst/>
          </a:prstGeom>
        </p:spPr>
      </p:pic>
      <p:pic>
        <p:nvPicPr>
          <p:cNvPr id="8" name="Содержимое 4" descr="20200915_165815.jpg"/>
          <p:cNvPicPr>
            <a:picLocks noChangeAspect="1"/>
          </p:cNvPicPr>
          <p:nvPr/>
        </p:nvPicPr>
        <p:blipFill>
          <a:blip r:embed="rId5" cstate="print"/>
          <a:srcRect r="31014"/>
          <a:stretch>
            <a:fillRect/>
          </a:stretch>
        </p:blipFill>
        <p:spPr>
          <a:xfrm rot="5400000">
            <a:off x="6246670" y="4111784"/>
            <a:ext cx="2786082" cy="22777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285992"/>
            <a:ext cx="482918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с тестом</a:t>
            </a:r>
            <a:endParaRPr lang="ru-RU" dirty="0"/>
          </a:p>
        </p:txBody>
      </p:sp>
      <p:pic>
        <p:nvPicPr>
          <p:cNvPr id="5" name="Содержимое 4" descr="20210304_08204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0613" t="9409" r="21109" b="12608"/>
          <a:stretch>
            <a:fillRect/>
          </a:stretch>
        </p:blipFill>
        <p:spPr>
          <a:xfrm>
            <a:off x="214282" y="1357298"/>
            <a:ext cx="421419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210402_1644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3000372"/>
            <a:ext cx="4038600" cy="2277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500034" y="571480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 smtClean="0"/>
              <a:t>Ниткопись</a:t>
            </a:r>
            <a:endParaRPr lang="ru-RU" sz="3600" dirty="0"/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 конструктором, мозаикой</a:t>
            </a:r>
            <a:endParaRPr lang="ru-RU" dirty="0"/>
          </a:p>
        </p:txBody>
      </p:sp>
      <p:pic>
        <p:nvPicPr>
          <p:cNvPr id="5" name="Содержимое 4" descr="20210405_0803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7200" y="3373584"/>
            <a:ext cx="4038600" cy="2277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210405_08034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48200" y="3373584"/>
            <a:ext cx="4038600" cy="2277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Пластилинография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 descr="20210405_1252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538" t="9409" r="9787" b="5911"/>
          <a:stretch>
            <a:fillRect/>
          </a:stretch>
        </p:blipFill>
        <p:spPr>
          <a:xfrm>
            <a:off x="285720" y="1214422"/>
            <a:ext cx="4278342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7" descr="20210405_1302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2382" r="16863"/>
          <a:stretch>
            <a:fillRect/>
          </a:stretch>
        </p:blipFill>
        <p:spPr>
          <a:xfrm>
            <a:off x="4605778" y="3214685"/>
            <a:ext cx="4323939" cy="34466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5072066" y="1500174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Рисование песком</a:t>
            </a:r>
            <a:endParaRPr lang="ru-RU" sz="3600" dirty="0"/>
          </a:p>
        </p:txBody>
      </p:sp>
      <p:pic>
        <p:nvPicPr>
          <p:cNvPr id="10" name="Содержимое 5" descr="IMG-a3dd9092eb94117587217626515586f3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690532" y="3309940"/>
            <a:ext cx="2857500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2614602" cy="1066800"/>
          </a:xfrm>
        </p:spPr>
        <p:txBody>
          <a:bodyPr/>
          <a:lstStyle/>
          <a:p>
            <a:pPr algn="ctr"/>
            <a:r>
              <a:rPr lang="ru-RU" dirty="0" smtClean="0"/>
              <a:t>Оригами </a:t>
            </a:r>
            <a:endParaRPr lang="ru-RU" dirty="0"/>
          </a:p>
        </p:txBody>
      </p:sp>
      <p:pic>
        <p:nvPicPr>
          <p:cNvPr id="5" name="Содержимое 4" descr="20210405_13050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4038600" cy="22777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и занятия с пуговицами</a:t>
            </a:r>
            <a:endParaRPr lang="ru-RU" dirty="0"/>
          </a:p>
        </p:txBody>
      </p:sp>
      <p:pic>
        <p:nvPicPr>
          <p:cNvPr id="5" name="Содержимое 4" descr="IMG-ecdc696761c4234c5b5fb902c84de50d-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3098006"/>
            <a:ext cx="3810000" cy="2828925"/>
          </a:xfrm>
        </p:spPr>
      </p:pic>
      <p:pic>
        <p:nvPicPr>
          <p:cNvPr id="6" name="Содержимое 5" descr="IMG-e853ceccc8c379a28e54fec47b3c2434-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3037" y="2607469"/>
            <a:ext cx="2828925" cy="3810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714488"/>
            <a:ext cx="5972188" cy="57148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Вырезывание ножницами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IMG-e9c1e9da9cbf8bab7b403831d9049714-V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2571744"/>
            <a:ext cx="2867025" cy="3810000"/>
          </a:xfrm>
        </p:spPr>
      </p:pic>
      <p:pic>
        <p:nvPicPr>
          <p:cNvPr id="8" name="Содержимое 7" descr="IMG-b2d4920fd361af4f947a666a48aef33f-V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500306"/>
            <a:ext cx="2143125" cy="3810000"/>
          </a:xfrm>
        </p:spPr>
      </p:pic>
      <p:sp>
        <p:nvSpPr>
          <p:cNvPr id="9" name="Прямоугольник 8"/>
          <p:cNvSpPr/>
          <p:nvPr/>
        </p:nvSpPr>
        <p:spPr>
          <a:xfrm>
            <a:off x="642910" y="1500174"/>
            <a:ext cx="3643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Рисование на камнях</a:t>
            </a:r>
            <a:endParaRPr lang="ru-RU" sz="2800" dirty="0"/>
          </a:p>
        </p:txBody>
      </p:sp>
      <p:pic>
        <p:nvPicPr>
          <p:cNvPr id="10" name="Содержимое 4" descr="IMG-f713820274198ee43a3d6aa1751866a2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2500306"/>
            <a:ext cx="2143125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тетрадях</a:t>
            </a:r>
            <a:endParaRPr lang="ru-RU" dirty="0"/>
          </a:p>
        </p:txBody>
      </p:sp>
      <p:pic>
        <p:nvPicPr>
          <p:cNvPr id="8" name="Содержимое 7" descr="20210402_1724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3373584"/>
            <a:ext cx="4038600" cy="2277770"/>
          </a:xfrm>
        </p:spPr>
      </p:pic>
      <p:pic>
        <p:nvPicPr>
          <p:cNvPr id="7" name="Содержимое 6" descr="20210402_17253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3373584"/>
            <a:ext cx="4038600" cy="2277770"/>
          </a:xfrm>
        </p:spPr>
      </p:pic>
      <p:pic>
        <p:nvPicPr>
          <p:cNvPr id="9" name="Содержимое 4" descr="20210402_1724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928670"/>
            <a:ext cx="4038600" cy="22777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2786082" cy="1066800"/>
          </a:xfrm>
        </p:spPr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8" name="Содержимое 7" descr="IMG-50d00e296bec82a1d8f45409fae16eee-V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00430" y="571480"/>
            <a:ext cx="2143125" cy="3810000"/>
          </a:xfrm>
        </p:spPr>
      </p:pic>
      <p:pic>
        <p:nvPicPr>
          <p:cNvPr id="7" name="Содержимое 6" descr="IMG-5f0b27c86efc94eee2ae19bfcdb1c078-V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1571612"/>
            <a:ext cx="2857500" cy="3810000"/>
          </a:xfrm>
        </p:spPr>
      </p:pic>
      <p:pic>
        <p:nvPicPr>
          <p:cNvPr id="9" name="Содержимое 5" descr="IMG-f3f4c17b5d898d6840d0930e6385ef66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1000108"/>
            <a:ext cx="2714644" cy="482603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</TotalTime>
  <Words>43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Консультация для родителей</vt:lpstr>
      <vt:lpstr>Работа с тестом</vt:lpstr>
      <vt:lpstr>Игры с конструктором, мозаикой</vt:lpstr>
      <vt:lpstr>Пластилинография </vt:lpstr>
      <vt:lpstr>Оригами </vt:lpstr>
      <vt:lpstr>Игры и занятия с пуговицами</vt:lpstr>
      <vt:lpstr>Вырезывание ножницами </vt:lpstr>
      <vt:lpstr>Работа в тетрадях</vt:lpstr>
      <vt:lpstr>Рисование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</dc:title>
  <dc:creator>Екатерина</dc:creator>
  <cp:lastModifiedBy>Екатерина</cp:lastModifiedBy>
  <cp:revision>6</cp:revision>
  <dcterms:created xsi:type="dcterms:W3CDTF">2021-04-06T17:41:15Z</dcterms:created>
  <dcterms:modified xsi:type="dcterms:W3CDTF">2021-04-07T07:50:35Z</dcterms:modified>
</cp:coreProperties>
</file>