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69" r:id="rId16"/>
    <p:sldId id="270" r:id="rId17"/>
    <p:sldId id="27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000100" y="0"/>
            <a:ext cx="742952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Презентация проекта </a:t>
            </a:r>
            <a:r>
              <a:rPr kumimoji="0" lang="ru-RU" sz="5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«Неделя космонавтики»</a:t>
            </a:r>
            <a:endParaRPr kumimoji="0" lang="ru-RU" sz="54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857784" y="4357694"/>
            <a:ext cx="42862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Подготовила инструктор по физической культуре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Санина Н.А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786050" y="6273225"/>
            <a:ext cx="36433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2021г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260649"/>
            <a:ext cx="8568952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НОД по формированию элементарных математических представлений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«В космосе так здорово!»</a:t>
            </a:r>
          </a:p>
        </p:txBody>
      </p:sp>
      <p:pic>
        <p:nvPicPr>
          <p:cNvPr id="5" name="Рисунок 4" descr="IMG_20210406_09271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268760"/>
            <a:ext cx="4536504" cy="5373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20210406_09522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1268760"/>
            <a:ext cx="4104456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06_10205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95536" y="548680"/>
            <a:ext cx="8352928" cy="5832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27584" y="-15769"/>
            <a:ext cx="666023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НОД по физической культуре.</a:t>
            </a:r>
            <a:r>
              <a:rPr lang="ru-RU" sz="3600" u="sng" dirty="0" smtClean="0"/>
              <a:t> </a:t>
            </a: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«Путешествие в космос» , «Космос».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 descr="IMG_20210405_09271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124744"/>
            <a:ext cx="8604448" cy="5517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05_0929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79512" y="404664"/>
            <a:ext cx="4752528" cy="6093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05_0946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6056" y="476672"/>
            <a:ext cx="3816424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05_1034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332656"/>
            <a:ext cx="4104456" cy="6165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05_10344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260648"/>
            <a:ext cx="4320480" cy="63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_20210405_09485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332656"/>
            <a:ext cx="4392488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20210405_10403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332656"/>
            <a:ext cx="4211960" cy="6309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260648"/>
            <a:ext cx="8496944" cy="52322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Просмотр презентации "Космос, звезды, планета Земля"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4" name="Рисунок 3" descr="IMG_20210407_10431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7544" y="908720"/>
            <a:ext cx="8208912" cy="5733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Создание макета «Солнечная система»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IMG_20210407_1701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908720"/>
            <a:ext cx="4320480" cy="5661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908720"/>
            <a:ext cx="3960440" cy="55983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827584" y="4555"/>
            <a:ext cx="72362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Продуктивная деятельность. Рисование «Этот загадочный космос»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IMG_20210408_0939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052736"/>
            <a:ext cx="8640960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0"/>
            <a:ext cx="8640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Продуктивная деятельность.  Аппликация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</a:rPr>
              <a:t>Я хочу в космос</a:t>
            </a:r>
            <a:r>
              <a:rPr lang="ru-RU" sz="3200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</a:t>
            </a:r>
            <a:endParaRPr lang="ru-RU" sz="3200" dirty="0" smtClean="0">
              <a:solidFill>
                <a:srgbClr val="FFFF00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IMG_20210409_10043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124744"/>
            <a:ext cx="4320480" cy="5445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409_10153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1196752"/>
            <a:ext cx="4104456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548680"/>
            <a:ext cx="79208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Проблема: </a:t>
            </a:r>
            <a:r>
              <a:rPr lang="ru-RU" dirty="0" smtClean="0"/>
              <a:t>  </a:t>
            </a:r>
            <a:r>
              <a:rPr lang="ru-RU" sz="3600" dirty="0" smtClean="0">
                <a:solidFill>
                  <a:srgbClr val="7030A0"/>
                </a:solidFill>
                <a:latin typeface="Monotype Corsiva" pitchFamily="66" charset="0"/>
              </a:rPr>
              <a:t>Дети не знают праздник - День космонавтики, о первом полёте Юрия Алексеевича Гагарина в космос. Родители уделяют недостаточное внимание российским праздникам, а именно, Дню космонавтики. У детей нет знаний о космосе, первом человеке, полетевшем в космос, о существовании праздника в России - День космонавтики. Для решения этой проблемы возник этот проект.</a:t>
            </a:r>
            <a:endParaRPr lang="ru-RU" sz="36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Продуктивная деятельность. Лепка (</a:t>
            </a:r>
            <a:r>
              <a:rPr lang="ru-RU" sz="3600" dirty="0" err="1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) «Ракеты покоряют космос»</a:t>
            </a:r>
            <a:endParaRPr lang="ru-RU" sz="3600" dirty="0"/>
          </a:p>
        </p:txBody>
      </p:sp>
      <p:pic>
        <p:nvPicPr>
          <p:cNvPr id="4" name="Рисунок 3" descr="IMG_20210407_16541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484784"/>
            <a:ext cx="8424936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21608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оформление информации для родителей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4" name="Рисунок 3" descr="IMG_20210413_14594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124744"/>
            <a:ext cx="4320480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413_15002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1196752"/>
            <a:ext cx="4176464" cy="5328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-16351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Заключительно – итоговый этап:  оформление выставки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детских работ «Этот загадочный космос»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, спортивное развлечение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«Путешествие в космос»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IMG_20210412_09500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2204864"/>
            <a:ext cx="8496944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2_10042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260648"/>
            <a:ext cx="4248472" cy="5544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12_10113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836712"/>
            <a:ext cx="4248472" cy="5733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2_10134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404664"/>
            <a:ext cx="4392488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12_10175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32040" y="908720"/>
            <a:ext cx="3960440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2_10320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332656"/>
            <a:ext cx="4608512" cy="597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13_09450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076056" y="548680"/>
            <a:ext cx="3744416" cy="6048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3_09482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404664"/>
            <a:ext cx="4248472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13_09533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16016" y="260648"/>
            <a:ext cx="4104456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3_09562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332656"/>
            <a:ext cx="4536504" cy="626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413_10033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32040" y="332656"/>
            <a:ext cx="3888432" cy="6192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3_10150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99592" y="404664"/>
            <a:ext cx="7560840" cy="597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4_1003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500042"/>
            <a:ext cx="7715304" cy="6000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79512" y="0"/>
            <a:ext cx="87849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Цель проекта: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Познакомить детей с российским праздником - День космонавтики, с космосом, с первыми космонавтами: собаками Белка и Стрелка, Ю. А. Гагариным В. Терешковой.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467544" y="1196752"/>
            <a:ext cx="856895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Задачи: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Дать знания детям о российском празднике - День космонавтики, о космосе, о первом космонавте Ю. А. Гагарине.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Вызвать интерес к рассматриванию иллюстраций о космосе.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Обучать активности, коллективизму.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Активировать слуховые и зрительные анализаторы, развивать у детей речь, воображение и мышление.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Развивать умения взаимодействовать друг с другом, побуждать детей к совместной деятельности.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Воспитывать уважение к людям, работающих в космосе, дисциплинированность, любознательность.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Прививать любовь и чувство гордости к своей стране.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Воспитывать у детей умение слушать взрослых.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Активизировать словарь: планета, космос, созвездие, ракета, скафандр, луна, вселенная, космонавт.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14_1034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285728"/>
            <a:ext cx="8429684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df7776dbad980762a49f2d29c3faa64e9c360a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79512" y="559133"/>
            <a:ext cx="849694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Предполагаемый результат: 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Заинтересованность детей темой о космосе, проявление их познавательной активности. Дети самостоятельно проявляют инициативу: рассматривают иллюстрации, участвуют в беседах, задают вопросы; конструируют из строительного материала, конструктора, ракеты по своему представлению, проявляют творчество и детальность в работе. С удовольствием рисуют, лепят, играют. Участие в совместной деятельности родителей, празднования Дня космонавтики.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214290"/>
            <a:ext cx="8643998" cy="639074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Тип проекта: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Познавательно – творческий.  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Возраст детей: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4 – 7 года.  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Продолжительность: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Краткосрочный (1-13апреля)    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Участники проекта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: Дети,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воспитатели средней,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старшей,подготовительной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к школе групп (Жилина Н.А.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Шапинская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Н.И)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инструктор по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физическому воспитанию (Санина Н.А),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родители. 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115560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Совместная деятельность родителей и детей:   Консультация «Знакомим ребенка с космосом»; папка – передвижка « Праздник 12 апреля - День авиации и космонавтики. Юрий Алексеевич Гагарин - Первый человек в космосе. История космонавтики»; поделки и рисунки, сделанные совместно с детьми «Этот удивительный космос».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4" name="Рисунок 3" descr="IMG_20210409_15193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51520" y="1412776"/>
            <a:ext cx="4608512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409_15202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788024" y="1844824"/>
            <a:ext cx="4211960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10409_15202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7544" y="332656"/>
            <a:ext cx="8136904" cy="6237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1052736"/>
            <a:ext cx="856895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Этапы работы над проектом: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Организационно – подготовительный этап: 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ea typeface="Times New Roman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dirty="0" smtClean="0">
                <a:latin typeface="Monotype Corsiva" pitchFamily="66" charset="0"/>
              </a:rPr>
              <a:t>выявление первоначальных знаний детей о космосе,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Monotype Corsiva" pitchFamily="66" charset="0"/>
              </a:rPr>
              <a:t>-подбор литературы, подбор схемы-плаката набора открыток, загадок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Monotype Corsiva" pitchFamily="66" charset="0"/>
              </a:rPr>
              <a:t>-разработка систем занятий,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Monotype Corsiva" pitchFamily="66" charset="0"/>
              </a:rPr>
              <a:t>-оформление информации для родителей</a:t>
            </a:r>
            <a:r>
              <a:rPr lang="ru-RU" sz="3200" dirty="0" smtClean="0"/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привлечение родителей к текущему проекту.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d9d4d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56895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Основной этап: </a:t>
            </a:r>
          </a:p>
          <a:p>
            <a:pPr algn="ctr"/>
            <a:r>
              <a:rPr lang="ru-RU" sz="3200" dirty="0" smtClean="0"/>
              <a:t>- </a:t>
            </a:r>
            <a:r>
              <a:rPr lang="ru-RU" sz="4000" dirty="0" smtClean="0">
                <a:latin typeface="Monotype Corsiva" pitchFamily="66" charset="0"/>
              </a:rPr>
              <a:t>фотовыставка «Знакомьтесь, наши космонавты»</a:t>
            </a:r>
          </a:p>
          <a:p>
            <a:pPr algn="ctr"/>
            <a:r>
              <a:rPr lang="ru-RU" sz="4000" dirty="0" smtClean="0">
                <a:latin typeface="Monotype Corsiva" pitchFamily="66" charset="0"/>
              </a:rPr>
              <a:t>-утренняя гимнастика</a:t>
            </a:r>
          </a:p>
          <a:p>
            <a:pPr algn="ctr"/>
            <a:r>
              <a:rPr lang="ru-RU" sz="4000" dirty="0" smtClean="0">
                <a:latin typeface="Monotype Corsiva" pitchFamily="66" charset="0"/>
              </a:rPr>
              <a:t>- проведение ООД</a:t>
            </a:r>
          </a:p>
          <a:p>
            <a:pPr algn="ctr"/>
            <a:r>
              <a:rPr lang="ru-RU" sz="4000" dirty="0" smtClean="0">
                <a:latin typeface="Monotype Corsiva" pitchFamily="66" charset="0"/>
              </a:rPr>
              <a:t>- организация сюжетно-ролевых, дидактических игр.</a:t>
            </a:r>
          </a:p>
          <a:p>
            <a:pPr algn="ctr"/>
            <a:r>
              <a:rPr lang="ru-RU" sz="4000" dirty="0" smtClean="0">
                <a:latin typeface="Monotype Corsiva" pitchFamily="66" charset="0"/>
              </a:rPr>
              <a:t>- разучивание стихотворений, физкультминуток  о космосе.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187</Words>
  <Application>Microsoft Office PowerPoint</Application>
  <PresentationFormat>Экран (4:3)</PresentationFormat>
  <Paragraphs>47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25</cp:revision>
  <dcterms:created xsi:type="dcterms:W3CDTF">2021-04-12T11:20:56Z</dcterms:created>
  <dcterms:modified xsi:type="dcterms:W3CDTF">2021-04-14T11:33:10Z</dcterms:modified>
</cp:coreProperties>
</file>