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95" r:id="rId3"/>
    <p:sldId id="316" r:id="rId4"/>
    <p:sldId id="303" r:id="rId5"/>
    <p:sldId id="317" r:id="rId6"/>
    <p:sldId id="308" r:id="rId7"/>
    <p:sldId id="318" r:id="rId8"/>
    <p:sldId id="306" r:id="rId9"/>
    <p:sldId id="323" r:id="rId10"/>
    <p:sldId id="294" r:id="rId11"/>
    <p:sldId id="325" r:id="rId12"/>
    <p:sldId id="296" r:id="rId13"/>
    <p:sldId id="326" r:id="rId14"/>
    <p:sldId id="292" r:id="rId15"/>
    <p:sldId id="32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00FF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FFBB6E7-84AA-40B7-AE92-E8553F313388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3C91D45-0022-473A-A42F-40919AA795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63520-7BE2-40B4-B617-F182BE6E1C39}" type="datetime1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A8B13-27A2-4931-8B09-DF25CF094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7CB3-50D8-4C77-A3BE-9B9758C20ACD}" type="datetime1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1D3C8-0555-4E8B-872B-BF947D775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D4BD6-4573-4010-8591-D5306F6FBF34}" type="datetime1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4AA19-313F-4F7E-B3FB-9BC835E67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9517F-C9C7-4EAF-85F0-9FFD7F4693A3}" type="datetime1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A78D8-FA1A-43DB-90FD-66E7DFB79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F28A3-76E2-489A-93F4-621605E27936}" type="datetime1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942F2-BA4A-480F-8B5C-DA502ED6F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F7546-14AE-424D-9E91-DE56C6670BED}" type="datetime1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AD40F-31EB-43C0-8E3D-923D2BC47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5CC9B-C833-4957-B9BA-77FB93F1A112}" type="datetime1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6AED3-E394-4E93-9BBE-FFB938BEF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DC7D1-CEA8-48D3-86BF-BB1367A08206}" type="datetime1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E2095-996A-4E75-9DB4-30D5122E2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E3CB1-094B-4DEA-AA84-E84A5DC05498}" type="datetime1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88B9A-A112-4BC8-AE60-7423BA9584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6EB21-C03E-42AA-8048-FFE8DFF9ADBC}" type="datetime1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D6BEC-2E5B-4805-BA49-730781C90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C07CE-D98A-473F-8A5A-8CDB0F807F18}" type="datetime1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52A10-B815-46D5-AE8E-68AD0A6649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2EF05E-20F5-41B1-80DF-C20CDEF01FCE}" type="datetime1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CEBCFF-4A4D-4D26-9EB4-4298EF926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7000"/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Documents%20and%20Settings\Mufasa\&#1056;&#1072;&#1073;&#1086;&#1095;&#1080;&#1081;%20&#1089;&#1090;&#1086;&#1083;\&#1085;&#1072;&#1090;&#1072;&#1096;&#1072;%20LOVE\Selena_Gomez___The_Scene_-_Love_You_Like_a_Love_Song_(__________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55650" y="765175"/>
            <a:ext cx="7772400" cy="2592388"/>
          </a:xfrm>
        </p:spPr>
        <p:txBody>
          <a:bodyPr/>
          <a:lstStyle/>
          <a:p>
            <a:pPr eaLnBrk="1" hangingPunct="1"/>
            <a:r>
              <a:rPr lang="ru-RU" sz="8000" b="1" dirty="0" smtClean="0">
                <a:solidFill>
                  <a:srgbClr val="CC0099"/>
                </a:solidFill>
                <a:latin typeface="Monotype Corsiva" pitchFamily="66" charset="0"/>
              </a:rPr>
              <a:t>ПРОФЕССИИ</a:t>
            </a:r>
            <a:r>
              <a:rPr lang="en-US" sz="8000" b="1" dirty="0" smtClean="0">
                <a:solidFill>
                  <a:srgbClr val="CC0099"/>
                </a:solidFill>
                <a:latin typeface="Monotype Corsiva" pitchFamily="66" charset="0"/>
              </a:rPr>
              <a:t/>
            </a:r>
            <a:br>
              <a:rPr lang="en-US" sz="8000" b="1" dirty="0" smtClean="0">
                <a:solidFill>
                  <a:srgbClr val="CC0099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CC0099"/>
                </a:solidFill>
                <a:latin typeface="Monotype Corsiva" pitchFamily="66" charset="0"/>
              </a:rPr>
              <a:t>методическое пособие для детей старшего дошкольного возраста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75" y="3429000"/>
            <a:ext cx="3224213" cy="265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54" name="Selena_Gomez___The_Scene_-_Love_You_Like_a_Love_Song_(__________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 bwMode="auto">
          <a:xfrm>
            <a:off x="3571875" y="6215063"/>
            <a:ext cx="2286000" cy="50006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400" b="1" smtClean="0">
                <a:solidFill>
                  <a:schemeClr val="tx1"/>
                </a:solidFill>
                <a:latin typeface="Times New Roman" pitchFamily="18" charset="0"/>
              </a:rPr>
              <a:t>pptcloud.ru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" fill="hold"/>
                                        <p:tgtEl>
                                          <p:spTgt spid="20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7" showWhenStopped="0">
                <p:cTn id="1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4"/>
                </p:tgtEl>
              </p:cMediaNode>
            </p:audio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/>
          </p:nvPr>
        </p:nvSpPr>
        <p:spPr>
          <a:xfrm>
            <a:off x="457200" y="908050"/>
            <a:ext cx="8229600" cy="1441450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00"/>
                </a:solidFill>
              </a:rPr>
              <a:t>ПОЖАРНЫЙ</a:t>
            </a:r>
          </a:p>
        </p:txBody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>
          <a:xfrm>
            <a:off x="468313" y="1916113"/>
            <a:ext cx="8229600" cy="4033837"/>
          </a:xfrm>
        </p:spPr>
        <p:txBody>
          <a:bodyPr/>
          <a:lstStyle/>
          <a:p>
            <a:pPr algn="ctr" eaLnBrk="1" hangingPunct="1"/>
            <a:endParaRPr lang="ru-RU" sz="4400" b="1" smtClean="0">
              <a:solidFill>
                <a:srgbClr val="6600FF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4400" b="1" smtClean="0">
                <a:solidFill>
                  <a:srgbClr val="6600FF"/>
                </a:solidFill>
              </a:rPr>
              <a:t>   Если вдруг беда случится,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Где-то что-то загорится,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Там пожарный нужен срочно.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Он погасит, - это точно.</a:t>
            </a:r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628775"/>
            <a:ext cx="7991475" cy="348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6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/>
          </p:nvPr>
        </p:nvSpPr>
        <p:spPr>
          <a:xfrm>
            <a:off x="395288" y="1341438"/>
            <a:ext cx="8291512" cy="1511300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00"/>
                </a:solidFill>
              </a:rPr>
              <a:t>СТОЛЯР</a:t>
            </a:r>
            <a:br>
              <a:rPr lang="ru-RU" sz="6000" b="1" smtClean="0">
                <a:solidFill>
                  <a:srgbClr val="FF0000"/>
                </a:solidFill>
              </a:rPr>
            </a:br>
            <a:endParaRPr lang="ru-RU" sz="6000" b="1" smtClean="0">
              <a:solidFill>
                <a:srgbClr val="FF0000"/>
              </a:solidFill>
            </a:endParaRPr>
          </a:p>
        </p:txBody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>
          <a:xfrm>
            <a:off x="457200" y="2781300"/>
            <a:ext cx="8229600" cy="33448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400" b="1" smtClean="0">
                <a:solidFill>
                  <a:srgbClr val="6600FF"/>
                </a:solidFill>
              </a:rPr>
              <a:t>   Молоток в работе нужен,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И с пилою столяр дружен.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Он дощечки распилил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И скворечник смастерил.</a:t>
            </a:r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5632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581025"/>
            <a:ext cx="457200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/>
          </p:cNvSpPr>
          <p:nvPr>
            <p:ph type="title"/>
          </p:nvPr>
        </p:nvSpPr>
        <p:spPr>
          <a:xfrm>
            <a:off x="457200" y="1125538"/>
            <a:ext cx="8229600" cy="1439862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00"/>
                </a:solidFill>
              </a:rPr>
              <a:t>ЛЁТЧИК</a:t>
            </a:r>
          </a:p>
        </p:txBody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lvl="2" algn="ctr" eaLnBrk="1" hangingPunct="1">
              <a:buFont typeface="Arial" charset="0"/>
              <a:buNone/>
            </a:pPr>
            <a:endParaRPr lang="ru-RU" sz="4400" b="1" smtClean="0">
              <a:solidFill>
                <a:srgbClr val="FF0000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4400" b="1" smtClean="0">
                <a:solidFill>
                  <a:srgbClr val="6600FF"/>
                </a:solidFill>
              </a:rPr>
              <a:t>   Лётчик знает своё дело,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В небе водит самолёт.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Над землёй летит он смело,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Совершая перелёт.</a:t>
            </a:r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5222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419225"/>
            <a:ext cx="60960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762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00"/>
                </a:solidFill>
              </a:rPr>
              <a:t>МУЗЫКАНТ</a:t>
            </a:r>
          </a:p>
        </p:txBody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>
          <a:xfrm>
            <a:off x="457200" y="1916113"/>
            <a:ext cx="8229600" cy="4210050"/>
          </a:xfrm>
        </p:spPr>
        <p:txBody>
          <a:bodyPr/>
          <a:lstStyle/>
          <a:p>
            <a:pPr algn="ctr" eaLnBrk="1" hangingPunct="1"/>
            <a:endParaRPr lang="ru-RU" sz="4400" b="1" smtClean="0">
              <a:solidFill>
                <a:srgbClr val="6600FF"/>
              </a:solidFill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4400" b="1" smtClean="0">
                <a:solidFill>
                  <a:srgbClr val="6600FF"/>
                </a:solidFill>
              </a:rPr>
              <a:t> Как играет музыкант,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Как прекрасны скрипки звуки!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У него большой талант,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Золотые руки.</a:t>
            </a:r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620713"/>
            <a:ext cx="5761037" cy="57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>
          <a:xfrm>
            <a:off x="250825" y="1268413"/>
            <a:ext cx="8435975" cy="936625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00"/>
                </a:solidFill>
              </a:rPr>
              <a:t>ПОВАР</a:t>
            </a:r>
            <a:br>
              <a:rPr lang="ru-RU" sz="6000" b="1" smtClean="0">
                <a:solidFill>
                  <a:srgbClr val="FF0000"/>
                </a:solidFill>
              </a:rPr>
            </a:br>
            <a:endParaRPr lang="ru-RU" sz="6000" b="1" smtClean="0">
              <a:solidFill>
                <a:srgbClr val="FF0000"/>
              </a:solidFill>
            </a:endParaRPr>
          </a:p>
        </p:txBody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4400" b="1" smtClean="0">
                <a:solidFill>
                  <a:srgbClr val="6600FF"/>
                </a:solidFill>
              </a:rPr>
              <a:t>   Дайте повару продукты: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Мясо птицы, сухофрукты,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Рис, картофель... И тогда </a:t>
            </a:r>
            <a:br>
              <a:rPr lang="ru-RU" sz="4400" b="1" smtClean="0">
                <a:solidFill>
                  <a:srgbClr val="6600FF"/>
                </a:solidFill>
              </a:rPr>
            </a:br>
            <a:r>
              <a:rPr lang="ru-RU" sz="4400" b="1" smtClean="0">
                <a:solidFill>
                  <a:srgbClr val="6600FF"/>
                </a:solidFill>
              </a:rPr>
              <a:t>Ждёт вас вкусная еда.</a:t>
            </a:r>
          </a:p>
          <a:p>
            <a:pPr eaLnBrk="1" hangingPunct="1">
              <a:lnSpc>
                <a:spcPct val="90000"/>
              </a:lnSpc>
            </a:pPr>
            <a:endParaRPr lang="ru-RU" sz="4400" smtClean="0"/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620713"/>
            <a:ext cx="76327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>
          <a:xfrm>
            <a:off x="395288" y="1268413"/>
            <a:ext cx="8291512" cy="1081087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FF0000"/>
                </a:solidFill>
              </a:rPr>
              <a:t>Врач</a:t>
            </a:r>
            <a:br>
              <a:rPr lang="ru-RU" sz="5400" b="1" smtClean="0">
                <a:solidFill>
                  <a:srgbClr val="FF0000"/>
                </a:solidFill>
              </a:rPr>
            </a:br>
            <a:endParaRPr lang="ru-RU" sz="5400" b="1" smtClean="0">
              <a:solidFill>
                <a:srgbClr val="FF0000"/>
              </a:solidFill>
            </a:endParaRPr>
          </a:p>
        </p:txBody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>
          <a:xfrm>
            <a:off x="457200" y="2205038"/>
            <a:ext cx="8229600" cy="392112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400" b="1" smtClean="0">
                <a:solidFill>
                  <a:srgbClr val="6600FF"/>
                </a:solidFill>
              </a:rPr>
              <a:t>Все болезни лечит врач,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smtClean="0">
                <a:solidFill>
                  <a:srgbClr val="6600FF"/>
                </a:solidFill>
              </a:rPr>
              <a:t>Он уколет – ты не плачь.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smtClean="0">
                <a:solidFill>
                  <a:srgbClr val="6600FF"/>
                </a:solidFill>
              </a:rPr>
              <a:t>Веселей смотри вокруг: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smtClean="0">
                <a:solidFill>
                  <a:srgbClr val="6600FF"/>
                </a:solidFill>
              </a:rPr>
              <a:t>Детский врач – ребятам друг.</a:t>
            </a:r>
          </a:p>
          <a:p>
            <a:pPr algn="ctr" eaLnBrk="1" hangingPunct="1">
              <a:buFont typeface="Arial" charset="0"/>
              <a:buNone/>
            </a:pPr>
            <a:r>
              <a:rPr lang="ru-RU" sz="4400" b="1" smtClean="0">
                <a:solidFill>
                  <a:srgbClr val="6600FF"/>
                </a:solidFill>
              </a:rPr>
              <a:t/>
            </a:r>
            <a:br>
              <a:rPr lang="ru-RU" sz="4400" b="1" smtClean="0">
                <a:solidFill>
                  <a:srgbClr val="6600FF"/>
                </a:solidFill>
              </a:rPr>
            </a:br>
            <a:endParaRPr lang="ru-RU" sz="4400" b="1" smtClean="0">
              <a:solidFill>
                <a:srgbClr val="6600FF"/>
              </a:solidFill>
            </a:endParaRPr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  <p:bldP spid="686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674688"/>
            <a:ext cx="7488237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18487" cy="1079500"/>
          </a:xfrm>
        </p:spPr>
        <p:txBody>
          <a:bodyPr/>
          <a:lstStyle/>
          <a:p>
            <a:pPr eaLnBrk="1" hangingPunct="1"/>
            <a:r>
              <a:rPr lang="ru-RU" sz="6000" b="1" smtClean="0">
                <a:solidFill>
                  <a:srgbClr val="FF0000"/>
                </a:solidFill>
              </a:rPr>
              <a:t>Продавец</a:t>
            </a:r>
            <a:r>
              <a:rPr lang="ru-RU" sz="6000" smtClean="0">
                <a:solidFill>
                  <a:srgbClr val="6600FF"/>
                </a:solidFill>
              </a:rPr>
              <a:t/>
            </a:r>
            <a:br>
              <a:rPr lang="ru-RU" sz="6000" smtClean="0">
                <a:solidFill>
                  <a:srgbClr val="6600FF"/>
                </a:solidFill>
              </a:rPr>
            </a:br>
            <a:endParaRPr lang="ru-RU" sz="6000" smtClean="0">
              <a:solidFill>
                <a:srgbClr val="6600FF"/>
              </a:solidFill>
            </a:endParaRPr>
          </a:p>
        </p:txBody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>
          <a:xfrm>
            <a:off x="179388" y="1773238"/>
            <a:ext cx="8964612" cy="46085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600" b="1" smtClean="0">
                <a:solidFill>
                  <a:srgbClr val="6600FF"/>
                </a:solidFill>
              </a:rPr>
              <a:t>Все мы ходим в магазины.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600" b="1" smtClean="0">
                <a:solidFill>
                  <a:srgbClr val="6600FF"/>
                </a:solidFill>
              </a:rPr>
              <a:t> В магазинах продавцы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600" b="1" smtClean="0">
                <a:solidFill>
                  <a:srgbClr val="6600FF"/>
                </a:solidFill>
              </a:rPr>
              <a:t>Продают нам апельсины,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600" b="1" smtClean="0">
                <a:solidFill>
                  <a:srgbClr val="6600FF"/>
                </a:solidFill>
              </a:rPr>
              <a:t> кофе, чай и леденцы.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600" b="1" smtClean="0">
                <a:solidFill>
                  <a:srgbClr val="6600FF"/>
                </a:solidFill>
              </a:rPr>
              <a:t>И картошку, и морковку, 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600" b="1" smtClean="0">
                <a:solidFill>
                  <a:srgbClr val="6600FF"/>
                </a:solidFill>
              </a:rPr>
              <a:t>свеклу, лук и огурцы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600" b="1" smtClean="0">
                <a:solidFill>
                  <a:srgbClr val="6600FF"/>
                </a:solidFill>
              </a:rPr>
              <a:t>Быстро, вежливо и ловко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3600" b="1" smtClean="0">
                <a:solidFill>
                  <a:srgbClr val="6600FF"/>
                </a:solidFill>
              </a:rPr>
              <a:t> нам завесят продавцы.</a:t>
            </a:r>
          </a:p>
        </p:txBody>
      </p:sp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620713"/>
            <a:ext cx="7561262" cy="567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ач.школа 9. ИЗО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</TotalTime>
  <Words>101</Words>
  <Application>Microsoft Office PowerPoint</Application>
  <PresentationFormat>Экран (4:3)</PresentationFormat>
  <Paragraphs>30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нач.школа 9. ИЗО.</vt:lpstr>
      <vt:lpstr>ПРОФЕССИИ методическое пособие для детей старшего дошкольного возраста</vt:lpstr>
      <vt:lpstr>МУЗЫКАНТ</vt:lpstr>
      <vt:lpstr>Слайд 3</vt:lpstr>
      <vt:lpstr>ПОВАР </vt:lpstr>
      <vt:lpstr>Слайд 5</vt:lpstr>
      <vt:lpstr>Врач </vt:lpstr>
      <vt:lpstr>Слайд 7</vt:lpstr>
      <vt:lpstr>Продавец </vt:lpstr>
      <vt:lpstr>Слайд 9</vt:lpstr>
      <vt:lpstr>ПОЖАРНЫЙ</vt:lpstr>
      <vt:lpstr>Слайд 11</vt:lpstr>
      <vt:lpstr>СТОЛЯР </vt:lpstr>
      <vt:lpstr>Слайд 13</vt:lpstr>
      <vt:lpstr>ЛЁТЧИК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Aida_Alex</dc:creator>
  <dc:description>http://aida.ucoz.ru</dc:description>
  <cp:lastModifiedBy>USER</cp:lastModifiedBy>
  <cp:revision>9</cp:revision>
  <dcterms:created xsi:type="dcterms:W3CDTF">2009-07-31T09:33:09Z</dcterms:created>
  <dcterms:modified xsi:type="dcterms:W3CDTF">2021-04-14T20:01:57Z</dcterms:modified>
</cp:coreProperties>
</file>