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8" r:id="rId4"/>
    <p:sldId id="262" r:id="rId5"/>
    <p:sldId id="261" r:id="rId6"/>
    <p:sldId id="260" r:id="rId7"/>
    <p:sldId id="259" r:id="rId8"/>
    <p:sldId id="258" r:id="rId9"/>
    <p:sldId id="25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2056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A4E1B6-4190-4561-9BD8-88E17D4DBAC7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1899667-9376-4E7E-847E-A9743E4A430D}">
      <dgm:prSet phldrT="[Текст]"/>
      <dgm:spPr/>
      <dgm:t>
        <a:bodyPr/>
        <a:lstStyle/>
        <a:p>
          <a:r>
            <a:rPr lang="ru-RU" dirty="0" err="1" smtClean="0"/>
            <a:t>Проф</a:t>
          </a:r>
          <a:endParaRPr lang="ru-RU" dirty="0" smtClean="0"/>
        </a:p>
        <a:p>
          <a:r>
            <a:rPr lang="ru-RU" dirty="0" smtClean="0"/>
            <a:t>стандарт</a:t>
          </a:r>
          <a:endParaRPr lang="ru-RU" dirty="0"/>
        </a:p>
      </dgm:t>
    </dgm:pt>
    <dgm:pt modelId="{FBF6C306-7935-4B77-81E1-CB831879C0C9}" type="parTrans" cxnId="{534C6C7B-9E74-4B65-AB5A-1BB702B987CE}">
      <dgm:prSet/>
      <dgm:spPr/>
      <dgm:t>
        <a:bodyPr/>
        <a:lstStyle/>
        <a:p>
          <a:endParaRPr lang="ru-RU"/>
        </a:p>
      </dgm:t>
    </dgm:pt>
    <dgm:pt modelId="{A27ACAC3-21CD-4CBF-993C-89B545AADB8C}" type="sibTrans" cxnId="{534C6C7B-9E74-4B65-AB5A-1BB702B987CE}">
      <dgm:prSet/>
      <dgm:spPr/>
      <dgm:t>
        <a:bodyPr/>
        <a:lstStyle/>
        <a:p>
          <a:endParaRPr lang="ru-RU"/>
        </a:p>
      </dgm:t>
    </dgm:pt>
    <dgm:pt modelId="{4325D820-9B17-48BC-BA43-EF63826237B1}">
      <dgm:prSet phldrT="[Текст]"/>
      <dgm:spPr/>
      <dgm:t>
        <a:bodyPr/>
        <a:lstStyle/>
        <a:p>
          <a:r>
            <a:rPr lang="ru-RU" dirty="0" smtClean="0"/>
            <a:t>Отношения  с  родителями, коллегами</a:t>
          </a:r>
          <a:endParaRPr lang="ru-RU" dirty="0"/>
        </a:p>
      </dgm:t>
    </dgm:pt>
    <dgm:pt modelId="{101E2D17-5D24-45EB-9391-69C76246ED87}" type="parTrans" cxnId="{7C44D85F-D3B0-4D2C-97D1-EFF1FCE21C69}">
      <dgm:prSet/>
      <dgm:spPr/>
      <dgm:t>
        <a:bodyPr/>
        <a:lstStyle/>
        <a:p>
          <a:endParaRPr lang="ru-RU"/>
        </a:p>
      </dgm:t>
    </dgm:pt>
    <dgm:pt modelId="{0A42D99F-1841-4788-B97A-C0BEE755130A}" type="sibTrans" cxnId="{7C44D85F-D3B0-4D2C-97D1-EFF1FCE21C69}">
      <dgm:prSet/>
      <dgm:spPr/>
      <dgm:t>
        <a:bodyPr/>
        <a:lstStyle/>
        <a:p>
          <a:endParaRPr lang="ru-RU"/>
        </a:p>
      </dgm:t>
    </dgm:pt>
    <dgm:pt modelId="{00724955-896F-4C93-9A7A-D0D675E00851}">
      <dgm:prSet phldrT="[Текст]"/>
      <dgm:spPr/>
      <dgm:t>
        <a:bodyPr/>
        <a:lstStyle/>
        <a:p>
          <a:r>
            <a:rPr lang="ru-RU" dirty="0" smtClean="0"/>
            <a:t>Материальное, своя семья</a:t>
          </a:r>
          <a:endParaRPr lang="ru-RU" dirty="0"/>
        </a:p>
      </dgm:t>
    </dgm:pt>
    <dgm:pt modelId="{92AFB1C8-9C8C-4E56-96D7-F2896289F726}" type="parTrans" cxnId="{5EE601DE-DBB3-48F5-B2C7-9BD8A6394B1F}">
      <dgm:prSet/>
      <dgm:spPr/>
      <dgm:t>
        <a:bodyPr/>
        <a:lstStyle/>
        <a:p>
          <a:endParaRPr lang="ru-RU"/>
        </a:p>
      </dgm:t>
    </dgm:pt>
    <dgm:pt modelId="{4BDE0A69-21CA-4345-B77A-73AAF31E9766}" type="sibTrans" cxnId="{5EE601DE-DBB3-48F5-B2C7-9BD8A6394B1F}">
      <dgm:prSet/>
      <dgm:spPr/>
      <dgm:t>
        <a:bodyPr/>
        <a:lstStyle/>
        <a:p>
          <a:endParaRPr lang="ru-RU"/>
        </a:p>
      </dgm:t>
    </dgm:pt>
    <dgm:pt modelId="{1CE54172-3458-4273-A127-EF5372908324}">
      <dgm:prSet phldrT="[Текст]" phldr="1"/>
      <dgm:spPr/>
      <dgm:t>
        <a:bodyPr/>
        <a:lstStyle/>
        <a:p>
          <a:endParaRPr lang="ru-RU" dirty="0"/>
        </a:p>
      </dgm:t>
    </dgm:pt>
    <dgm:pt modelId="{DD5BED8C-D92D-416E-A2A9-FE1AD7ABCFCF}" type="parTrans" cxnId="{FDDB8924-E342-4089-B56C-6C1AF2388207}">
      <dgm:prSet/>
      <dgm:spPr/>
      <dgm:t>
        <a:bodyPr/>
        <a:lstStyle/>
        <a:p>
          <a:endParaRPr lang="ru-RU"/>
        </a:p>
      </dgm:t>
    </dgm:pt>
    <dgm:pt modelId="{09BC0204-142C-43E4-954B-00FD27FFCD3B}" type="sibTrans" cxnId="{FDDB8924-E342-4089-B56C-6C1AF2388207}">
      <dgm:prSet/>
      <dgm:spPr/>
      <dgm:t>
        <a:bodyPr/>
        <a:lstStyle/>
        <a:p>
          <a:endParaRPr lang="ru-RU"/>
        </a:p>
      </dgm:t>
    </dgm:pt>
    <dgm:pt modelId="{8DC64A9A-AE76-4ECC-9511-64C072EA80EC}" type="pres">
      <dgm:prSet presAssocID="{3DA4E1B6-4190-4561-9BD8-88E17D4DBAC7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7C6A62F-A2F5-4D62-91BE-2D965E7BFAA4}" type="pres">
      <dgm:prSet presAssocID="{91899667-9376-4E7E-847E-A9743E4A430D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5A87F5-5BFF-4E2C-8C56-B7559CE0522C}" type="pres">
      <dgm:prSet presAssocID="{91899667-9376-4E7E-847E-A9743E4A430D}" presName="gear1srcNode" presStyleLbl="node1" presStyleIdx="0" presStyleCnt="3"/>
      <dgm:spPr/>
      <dgm:t>
        <a:bodyPr/>
        <a:lstStyle/>
        <a:p>
          <a:endParaRPr lang="ru-RU"/>
        </a:p>
      </dgm:t>
    </dgm:pt>
    <dgm:pt modelId="{BBF4795E-095E-43D8-8A77-C80052F647BB}" type="pres">
      <dgm:prSet presAssocID="{91899667-9376-4E7E-847E-A9743E4A430D}" presName="gear1dstNode" presStyleLbl="node1" presStyleIdx="0" presStyleCnt="3"/>
      <dgm:spPr/>
      <dgm:t>
        <a:bodyPr/>
        <a:lstStyle/>
        <a:p>
          <a:endParaRPr lang="ru-RU"/>
        </a:p>
      </dgm:t>
    </dgm:pt>
    <dgm:pt modelId="{AB032EFF-78C3-4D2E-986A-1783C2ED6497}" type="pres">
      <dgm:prSet presAssocID="{4325D820-9B17-48BC-BA43-EF63826237B1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AF0578-346A-40DC-9462-2135DA4652DB}" type="pres">
      <dgm:prSet presAssocID="{4325D820-9B17-48BC-BA43-EF63826237B1}" presName="gear2srcNode" presStyleLbl="node1" presStyleIdx="1" presStyleCnt="3"/>
      <dgm:spPr/>
      <dgm:t>
        <a:bodyPr/>
        <a:lstStyle/>
        <a:p>
          <a:endParaRPr lang="ru-RU"/>
        </a:p>
      </dgm:t>
    </dgm:pt>
    <dgm:pt modelId="{9A095DCE-A393-42DD-942F-579EA8B5A636}" type="pres">
      <dgm:prSet presAssocID="{4325D820-9B17-48BC-BA43-EF63826237B1}" presName="gear2dstNode" presStyleLbl="node1" presStyleIdx="1" presStyleCnt="3"/>
      <dgm:spPr/>
      <dgm:t>
        <a:bodyPr/>
        <a:lstStyle/>
        <a:p>
          <a:endParaRPr lang="ru-RU"/>
        </a:p>
      </dgm:t>
    </dgm:pt>
    <dgm:pt modelId="{6A326699-2BD0-486D-9844-0A4329E88E72}" type="pres">
      <dgm:prSet presAssocID="{00724955-896F-4C93-9A7A-D0D675E00851}" presName="gear3" presStyleLbl="node1" presStyleIdx="2" presStyleCnt="3"/>
      <dgm:spPr/>
      <dgm:t>
        <a:bodyPr/>
        <a:lstStyle/>
        <a:p>
          <a:endParaRPr lang="ru-RU"/>
        </a:p>
      </dgm:t>
    </dgm:pt>
    <dgm:pt modelId="{91C6D91E-A70E-4FCD-98E5-0B4656001121}" type="pres">
      <dgm:prSet presAssocID="{00724955-896F-4C93-9A7A-D0D675E00851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CD9C31-49CE-4187-8DDF-35F9D528A400}" type="pres">
      <dgm:prSet presAssocID="{00724955-896F-4C93-9A7A-D0D675E00851}" presName="gear3srcNode" presStyleLbl="node1" presStyleIdx="2" presStyleCnt="3"/>
      <dgm:spPr/>
      <dgm:t>
        <a:bodyPr/>
        <a:lstStyle/>
        <a:p>
          <a:endParaRPr lang="ru-RU"/>
        </a:p>
      </dgm:t>
    </dgm:pt>
    <dgm:pt modelId="{E36F42AD-7F96-4ADF-8873-441414DFF10D}" type="pres">
      <dgm:prSet presAssocID="{00724955-896F-4C93-9A7A-D0D675E00851}" presName="gear3dstNode" presStyleLbl="node1" presStyleIdx="2" presStyleCnt="3"/>
      <dgm:spPr/>
      <dgm:t>
        <a:bodyPr/>
        <a:lstStyle/>
        <a:p>
          <a:endParaRPr lang="ru-RU"/>
        </a:p>
      </dgm:t>
    </dgm:pt>
    <dgm:pt modelId="{6C1E80B1-B2BE-402D-8CC6-E673E7402671}" type="pres">
      <dgm:prSet presAssocID="{A27ACAC3-21CD-4CBF-993C-89B545AADB8C}" presName="connector1" presStyleLbl="sibTrans2D1" presStyleIdx="0" presStyleCnt="3"/>
      <dgm:spPr/>
      <dgm:t>
        <a:bodyPr/>
        <a:lstStyle/>
        <a:p>
          <a:endParaRPr lang="ru-RU"/>
        </a:p>
      </dgm:t>
    </dgm:pt>
    <dgm:pt modelId="{F3E16934-DFE3-4349-A98A-A8F5552A8295}" type="pres">
      <dgm:prSet presAssocID="{0A42D99F-1841-4788-B97A-C0BEE755130A}" presName="connector2" presStyleLbl="sibTrans2D1" presStyleIdx="1" presStyleCnt="3"/>
      <dgm:spPr/>
      <dgm:t>
        <a:bodyPr/>
        <a:lstStyle/>
        <a:p>
          <a:endParaRPr lang="ru-RU"/>
        </a:p>
      </dgm:t>
    </dgm:pt>
    <dgm:pt modelId="{A7AF2BEE-2B73-4580-B54F-D432FC09040C}" type="pres">
      <dgm:prSet presAssocID="{4BDE0A69-21CA-4345-B77A-73AAF31E9766}" presName="connector3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90F649F6-BE1A-42AB-9A54-2E42807BCEF5}" type="presOf" srcId="{00724955-896F-4C93-9A7A-D0D675E00851}" destId="{BCCD9C31-49CE-4187-8DDF-35F9D528A400}" srcOrd="2" destOrd="0" presId="urn:microsoft.com/office/officeart/2005/8/layout/gear1"/>
    <dgm:cxn modelId="{1A74257B-A562-447B-B9D7-06CC596ED069}" type="presOf" srcId="{91899667-9376-4E7E-847E-A9743E4A430D}" destId="{BBF4795E-095E-43D8-8A77-C80052F647BB}" srcOrd="2" destOrd="0" presId="urn:microsoft.com/office/officeart/2005/8/layout/gear1"/>
    <dgm:cxn modelId="{534C6C7B-9E74-4B65-AB5A-1BB702B987CE}" srcId="{3DA4E1B6-4190-4561-9BD8-88E17D4DBAC7}" destId="{91899667-9376-4E7E-847E-A9743E4A430D}" srcOrd="0" destOrd="0" parTransId="{FBF6C306-7935-4B77-81E1-CB831879C0C9}" sibTransId="{A27ACAC3-21CD-4CBF-993C-89B545AADB8C}"/>
    <dgm:cxn modelId="{520155CB-615F-4913-909D-E3BA0435FF42}" type="presOf" srcId="{00724955-896F-4C93-9A7A-D0D675E00851}" destId="{E36F42AD-7F96-4ADF-8873-441414DFF10D}" srcOrd="3" destOrd="0" presId="urn:microsoft.com/office/officeart/2005/8/layout/gear1"/>
    <dgm:cxn modelId="{FDDB8924-E342-4089-B56C-6C1AF2388207}" srcId="{3DA4E1B6-4190-4561-9BD8-88E17D4DBAC7}" destId="{1CE54172-3458-4273-A127-EF5372908324}" srcOrd="3" destOrd="0" parTransId="{DD5BED8C-D92D-416E-A2A9-FE1AD7ABCFCF}" sibTransId="{09BC0204-142C-43E4-954B-00FD27FFCD3B}"/>
    <dgm:cxn modelId="{9D494F19-C96A-4AC3-AC41-9E72868CD339}" type="presOf" srcId="{00724955-896F-4C93-9A7A-D0D675E00851}" destId="{6A326699-2BD0-486D-9844-0A4329E88E72}" srcOrd="0" destOrd="0" presId="urn:microsoft.com/office/officeart/2005/8/layout/gear1"/>
    <dgm:cxn modelId="{7C44D85F-D3B0-4D2C-97D1-EFF1FCE21C69}" srcId="{3DA4E1B6-4190-4561-9BD8-88E17D4DBAC7}" destId="{4325D820-9B17-48BC-BA43-EF63826237B1}" srcOrd="1" destOrd="0" parTransId="{101E2D17-5D24-45EB-9391-69C76246ED87}" sibTransId="{0A42D99F-1841-4788-B97A-C0BEE755130A}"/>
    <dgm:cxn modelId="{523A6B1D-8CA2-4A65-B9F4-73AAB470ECC6}" type="presOf" srcId="{0A42D99F-1841-4788-B97A-C0BEE755130A}" destId="{F3E16934-DFE3-4349-A98A-A8F5552A8295}" srcOrd="0" destOrd="0" presId="urn:microsoft.com/office/officeart/2005/8/layout/gear1"/>
    <dgm:cxn modelId="{2430BAC4-9A14-4D0F-89EE-C64E7FF5A1F7}" type="presOf" srcId="{A27ACAC3-21CD-4CBF-993C-89B545AADB8C}" destId="{6C1E80B1-B2BE-402D-8CC6-E673E7402671}" srcOrd="0" destOrd="0" presId="urn:microsoft.com/office/officeart/2005/8/layout/gear1"/>
    <dgm:cxn modelId="{5EE601DE-DBB3-48F5-B2C7-9BD8A6394B1F}" srcId="{3DA4E1B6-4190-4561-9BD8-88E17D4DBAC7}" destId="{00724955-896F-4C93-9A7A-D0D675E00851}" srcOrd="2" destOrd="0" parTransId="{92AFB1C8-9C8C-4E56-96D7-F2896289F726}" sibTransId="{4BDE0A69-21CA-4345-B77A-73AAF31E9766}"/>
    <dgm:cxn modelId="{9573230E-C447-4BFE-B85E-3F125DB28683}" type="presOf" srcId="{00724955-896F-4C93-9A7A-D0D675E00851}" destId="{91C6D91E-A70E-4FCD-98E5-0B4656001121}" srcOrd="1" destOrd="0" presId="urn:microsoft.com/office/officeart/2005/8/layout/gear1"/>
    <dgm:cxn modelId="{1C9A5468-0822-4F75-B502-234A9C82EAE8}" type="presOf" srcId="{91899667-9376-4E7E-847E-A9743E4A430D}" destId="{8D5A87F5-5BFF-4E2C-8C56-B7559CE0522C}" srcOrd="1" destOrd="0" presId="urn:microsoft.com/office/officeart/2005/8/layout/gear1"/>
    <dgm:cxn modelId="{9FB9FCC7-15A8-42AE-8052-2FBB26B977FC}" type="presOf" srcId="{4325D820-9B17-48BC-BA43-EF63826237B1}" destId="{35AF0578-346A-40DC-9462-2135DA4652DB}" srcOrd="1" destOrd="0" presId="urn:microsoft.com/office/officeart/2005/8/layout/gear1"/>
    <dgm:cxn modelId="{8D58F8B7-B426-4AA2-BC44-B9C7AD12A306}" type="presOf" srcId="{4325D820-9B17-48BC-BA43-EF63826237B1}" destId="{AB032EFF-78C3-4D2E-986A-1783C2ED6497}" srcOrd="0" destOrd="0" presId="urn:microsoft.com/office/officeart/2005/8/layout/gear1"/>
    <dgm:cxn modelId="{52D10BD4-AFD2-4AA2-8547-43304EEFBF01}" type="presOf" srcId="{91899667-9376-4E7E-847E-A9743E4A430D}" destId="{27C6A62F-A2F5-4D62-91BE-2D965E7BFAA4}" srcOrd="0" destOrd="0" presId="urn:microsoft.com/office/officeart/2005/8/layout/gear1"/>
    <dgm:cxn modelId="{C89BD3F9-5D17-4065-A6BD-E411339177B1}" type="presOf" srcId="{4BDE0A69-21CA-4345-B77A-73AAF31E9766}" destId="{A7AF2BEE-2B73-4580-B54F-D432FC09040C}" srcOrd="0" destOrd="0" presId="urn:microsoft.com/office/officeart/2005/8/layout/gear1"/>
    <dgm:cxn modelId="{06DFE517-3B1E-4651-9A6F-6C3CEECF7ACE}" type="presOf" srcId="{4325D820-9B17-48BC-BA43-EF63826237B1}" destId="{9A095DCE-A393-42DD-942F-579EA8B5A636}" srcOrd="2" destOrd="0" presId="urn:microsoft.com/office/officeart/2005/8/layout/gear1"/>
    <dgm:cxn modelId="{C3544411-6A62-405A-82C8-8A52B115C3DC}" type="presOf" srcId="{3DA4E1B6-4190-4561-9BD8-88E17D4DBAC7}" destId="{8DC64A9A-AE76-4ECC-9511-64C072EA80EC}" srcOrd="0" destOrd="0" presId="urn:microsoft.com/office/officeart/2005/8/layout/gear1"/>
    <dgm:cxn modelId="{DC4CC751-79A9-4D5F-A11D-465B0A05ADF0}" type="presParOf" srcId="{8DC64A9A-AE76-4ECC-9511-64C072EA80EC}" destId="{27C6A62F-A2F5-4D62-91BE-2D965E7BFAA4}" srcOrd="0" destOrd="0" presId="urn:microsoft.com/office/officeart/2005/8/layout/gear1"/>
    <dgm:cxn modelId="{56921A0D-AA75-4A17-9525-77B4F979C2F5}" type="presParOf" srcId="{8DC64A9A-AE76-4ECC-9511-64C072EA80EC}" destId="{8D5A87F5-5BFF-4E2C-8C56-B7559CE0522C}" srcOrd="1" destOrd="0" presId="urn:microsoft.com/office/officeart/2005/8/layout/gear1"/>
    <dgm:cxn modelId="{DEE9C05C-1614-4EE0-8A01-FD931F4879EA}" type="presParOf" srcId="{8DC64A9A-AE76-4ECC-9511-64C072EA80EC}" destId="{BBF4795E-095E-43D8-8A77-C80052F647BB}" srcOrd="2" destOrd="0" presId="urn:microsoft.com/office/officeart/2005/8/layout/gear1"/>
    <dgm:cxn modelId="{B4A3D095-F8B1-4B2F-BF78-4B0D6DBE1B80}" type="presParOf" srcId="{8DC64A9A-AE76-4ECC-9511-64C072EA80EC}" destId="{AB032EFF-78C3-4D2E-986A-1783C2ED6497}" srcOrd="3" destOrd="0" presId="urn:microsoft.com/office/officeart/2005/8/layout/gear1"/>
    <dgm:cxn modelId="{3779F347-B909-485A-96D1-0E037A620879}" type="presParOf" srcId="{8DC64A9A-AE76-4ECC-9511-64C072EA80EC}" destId="{35AF0578-346A-40DC-9462-2135DA4652DB}" srcOrd="4" destOrd="0" presId="urn:microsoft.com/office/officeart/2005/8/layout/gear1"/>
    <dgm:cxn modelId="{54F0734D-5B25-46A0-87E0-0A0429256D4D}" type="presParOf" srcId="{8DC64A9A-AE76-4ECC-9511-64C072EA80EC}" destId="{9A095DCE-A393-42DD-942F-579EA8B5A636}" srcOrd="5" destOrd="0" presId="urn:microsoft.com/office/officeart/2005/8/layout/gear1"/>
    <dgm:cxn modelId="{5E6007AD-6766-4E76-85B2-0C5862648308}" type="presParOf" srcId="{8DC64A9A-AE76-4ECC-9511-64C072EA80EC}" destId="{6A326699-2BD0-486D-9844-0A4329E88E72}" srcOrd="6" destOrd="0" presId="urn:microsoft.com/office/officeart/2005/8/layout/gear1"/>
    <dgm:cxn modelId="{BA00B1B7-4C7C-462A-8648-5867DD706E2C}" type="presParOf" srcId="{8DC64A9A-AE76-4ECC-9511-64C072EA80EC}" destId="{91C6D91E-A70E-4FCD-98E5-0B4656001121}" srcOrd="7" destOrd="0" presId="urn:microsoft.com/office/officeart/2005/8/layout/gear1"/>
    <dgm:cxn modelId="{7D7DC4EE-5A0D-488B-924F-DD323D5A15BE}" type="presParOf" srcId="{8DC64A9A-AE76-4ECC-9511-64C072EA80EC}" destId="{BCCD9C31-49CE-4187-8DDF-35F9D528A400}" srcOrd="8" destOrd="0" presId="urn:microsoft.com/office/officeart/2005/8/layout/gear1"/>
    <dgm:cxn modelId="{6D5349EA-4316-4428-BC9C-1CF61B0F5B7B}" type="presParOf" srcId="{8DC64A9A-AE76-4ECC-9511-64C072EA80EC}" destId="{E36F42AD-7F96-4ADF-8873-441414DFF10D}" srcOrd="9" destOrd="0" presId="urn:microsoft.com/office/officeart/2005/8/layout/gear1"/>
    <dgm:cxn modelId="{B80B031F-36AE-452A-8C01-8E6580EA093A}" type="presParOf" srcId="{8DC64A9A-AE76-4ECC-9511-64C072EA80EC}" destId="{6C1E80B1-B2BE-402D-8CC6-E673E7402671}" srcOrd="10" destOrd="0" presId="urn:microsoft.com/office/officeart/2005/8/layout/gear1"/>
    <dgm:cxn modelId="{45005777-B589-4070-9833-8E9476DD30E0}" type="presParOf" srcId="{8DC64A9A-AE76-4ECC-9511-64C072EA80EC}" destId="{F3E16934-DFE3-4349-A98A-A8F5552A8295}" srcOrd="11" destOrd="0" presId="urn:microsoft.com/office/officeart/2005/8/layout/gear1"/>
    <dgm:cxn modelId="{E637F66A-EBFA-4B40-BF4A-674EA55B1F47}" type="presParOf" srcId="{8DC64A9A-AE76-4ECC-9511-64C072EA80EC}" destId="{A7AF2BEE-2B73-4580-B54F-D432FC09040C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C6A62F-A2F5-4D62-91BE-2D965E7BFAA4}">
      <dsp:nvSpPr>
        <dsp:cNvPr id="0" name=""/>
        <dsp:cNvSpPr/>
      </dsp:nvSpPr>
      <dsp:spPr>
        <a:xfrm>
          <a:off x="3888501" y="2036683"/>
          <a:ext cx="2489279" cy="2489279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err="1" smtClean="0"/>
            <a:t>Проф</a:t>
          </a:r>
          <a:endParaRPr lang="ru-RU" sz="11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стандарт</a:t>
          </a:r>
          <a:endParaRPr lang="ru-RU" sz="1100" kern="1200" dirty="0"/>
        </a:p>
      </dsp:txBody>
      <dsp:txXfrm>
        <a:off x="3888501" y="2036683"/>
        <a:ext cx="2489279" cy="2489279"/>
      </dsp:txXfrm>
    </dsp:sp>
    <dsp:sp modelId="{AB032EFF-78C3-4D2E-986A-1783C2ED6497}">
      <dsp:nvSpPr>
        <dsp:cNvPr id="0" name=""/>
        <dsp:cNvSpPr/>
      </dsp:nvSpPr>
      <dsp:spPr>
        <a:xfrm>
          <a:off x="2440193" y="1448308"/>
          <a:ext cx="1810385" cy="1810385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Отношения  с  родителями, коллегами</a:t>
          </a:r>
          <a:endParaRPr lang="ru-RU" sz="1100" kern="1200" dirty="0"/>
        </a:p>
      </dsp:txBody>
      <dsp:txXfrm>
        <a:off x="2440193" y="1448308"/>
        <a:ext cx="1810385" cy="1810385"/>
      </dsp:txXfrm>
    </dsp:sp>
    <dsp:sp modelId="{6A326699-2BD0-486D-9844-0A4329E88E72}">
      <dsp:nvSpPr>
        <dsp:cNvPr id="0" name=""/>
        <dsp:cNvSpPr/>
      </dsp:nvSpPr>
      <dsp:spPr>
        <a:xfrm rot="20700000">
          <a:off x="3454194" y="199327"/>
          <a:ext cx="1773807" cy="1773807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Материальное, своя семья</a:t>
          </a:r>
          <a:endParaRPr lang="ru-RU" sz="1100" kern="1200" dirty="0"/>
        </a:p>
      </dsp:txBody>
      <dsp:txXfrm>
        <a:off x="3843242" y="588375"/>
        <a:ext cx="995711" cy="995711"/>
      </dsp:txXfrm>
    </dsp:sp>
    <dsp:sp modelId="{6C1E80B1-B2BE-402D-8CC6-E673E7402671}">
      <dsp:nvSpPr>
        <dsp:cNvPr id="0" name=""/>
        <dsp:cNvSpPr/>
      </dsp:nvSpPr>
      <dsp:spPr>
        <a:xfrm>
          <a:off x="3700746" y="1658974"/>
          <a:ext cx="3186277" cy="3186277"/>
        </a:xfrm>
        <a:prstGeom prst="circularArrow">
          <a:avLst>
            <a:gd name="adj1" fmla="val 4687"/>
            <a:gd name="adj2" fmla="val 299029"/>
            <a:gd name="adj3" fmla="val 2523572"/>
            <a:gd name="adj4" fmla="val 15845412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E16934-DFE3-4349-A98A-A8F5552A8295}">
      <dsp:nvSpPr>
        <dsp:cNvPr id="0" name=""/>
        <dsp:cNvSpPr/>
      </dsp:nvSpPr>
      <dsp:spPr>
        <a:xfrm>
          <a:off x="2119577" y="1046315"/>
          <a:ext cx="2315030" cy="231503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AF2BEE-2B73-4580-B54F-D432FC09040C}">
      <dsp:nvSpPr>
        <dsp:cNvPr id="0" name=""/>
        <dsp:cNvSpPr/>
      </dsp:nvSpPr>
      <dsp:spPr>
        <a:xfrm>
          <a:off x="3043894" y="-190626"/>
          <a:ext cx="2496068" cy="249606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FF">
                <a:alpha val="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264320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Профилактика синдрома эмоционального выгорания </a:t>
            </a:r>
            <a:r>
              <a:rPr lang="ru-RU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педагогов ДОУ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Притча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Документы психолог\выступления рмо семинары\27.03.20 патриотическое\бабочка в руках 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Педагоги связующее звено субъектов общества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Стресс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это состояние напряжения, вызванное часто повторяющимися негативными ситуациями (не одномоментными экстраординарными событиями, а каждодневной рутиной). Стресс по своей природе не является негативным фактором, он одно из средств продвижения вперед.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Эмоциональное выгорание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Синдром эмоционального выгорания – это выработанный личностью механизм психологической защиты, в форме полного или частичного выключения эмоций в ответ на травмирующие действия. Это как своеобразный панцирь, помогающий справится с возникшей проблемой. Но жить в панцире невозможно. Поэтому СЭВ должен служить сигналом для того, что пора в своей жизни что-то существенно поменять, иначе человек рискует распрощаться со своим здоровьем.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Диагностика                                      «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Стрессоустойчивость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Ответы: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Редко – 1 балл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Иногда – 2 балла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Часто – 3 балла.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Притча «Мудрость родителей»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Документы психолог\выступления рмо семинары\27.03.20 патриотическое\мудрый отец 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71612"/>
            <a:ext cx="8229600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Психологическая игра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«ЦВЕТНЫЕ ВИТАМИНЫ»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(по В. М. Бехтереву)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D:\Документы психолог\выступления рмо семинары\27.03.20 патриотическое\цветн табл 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2601" y="2214563"/>
            <a:ext cx="5864536" cy="391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хорошего педагога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«На самом деле правил нет, есть совесть, педагогическая честь и чувство собственного достоинства»</a:t>
            </a:r>
            <a:endParaRPr lang="ru-RU" sz="5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168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Профилактика синдрома эмоционального выгорания у педагогов ДОУ</vt:lpstr>
      <vt:lpstr>Притча</vt:lpstr>
      <vt:lpstr>Педагоги связующее звено субъектов общества</vt:lpstr>
      <vt:lpstr>Стресс </vt:lpstr>
      <vt:lpstr>Эмоциональное выгорание</vt:lpstr>
      <vt:lpstr> Диагностика                                      «Стрессоустойчивость» </vt:lpstr>
      <vt:lpstr>Притча «Мудрость родителей» </vt:lpstr>
      <vt:lpstr> Психологическая игра «ЦВЕТНЫЕ ВИТАМИНЫ» (по В. М. Бехтереву) </vt:lpstr>
      <vt:lpstr>Правила хорошего педагога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Психологическое здоровье педагогов как фактор  </dc:title>
  <dc:creator>Администратор</dc:creator>
  <cp:lastModifiedBy>XTreme.ws</cp:lastModifiedBy>
  <cp:revision>29</cp:revision>
  <dcterms:created xsi:type="dcterms:W3CDTF">2020-03-25T05:41:57Z</dcterms:created>
  <dcterms:modified xsi:type="dcterms:W3CDTF">2021-04-14T09:59:15Z</dcterms:modified>
</cp:coreProperties>
</file>