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image" Target="../media/image3.wmf"/><Relationship Id="rId7" Type="http://schemas.openxmlformats.org/officeDocument/2006/relationships/image" Target="../media/image7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image" Target="../media/image10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image" Target="../media/image10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image" Target="../media/image10.e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image" Target="../media/image11.e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image" Target="../media/image1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FB49B-FC8D-46BA-9D70-735A4930BCCC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11D38-DAE5-4745-83E9-E0716591A2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191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FB49B-FC8D-46BA-9D70-735A4930BCCC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11D38-DAE5-4745-83E9-E0716591A2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88465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FB49B-FC8D-46BA-9D70-735A4930BCCC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11D38-DAE5-4745-83E9-E0716591A2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9523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FB49B-FC8D-46BA-9D70-735A4930BCCC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11D38-DAE5-4745-83E9-E0716591A2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3606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FB49B-FC8D-46BA-9D70-735A4930BCCC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11D38-DAE5-4745-83E9-E0716591A2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226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FB49B-FC8D-46BA-9D70-735A4930BCCC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11D38-DAE5-4745-83E9-E0716591A2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0459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FB49B-FC8D-46BA-9D70-735A4930BCCC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11D38-DAE5-4745-83E9-E0716591A2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93692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FB49B-FC8D-46BA-9D70-735A4930BCCC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11D38-DAE5-4745-83E9-E0716591A2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44389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FB49B-FC8D-46BA-9D70-735A4930BCCC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11D38-DAE5-4745-83E9-E0716591A2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1714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FB49B-FC8D-46BA-9D70-735A4930BCCC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11D38-DAE5-4745-83E9-E0716591A2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59489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FB49B-FC8D-46BA-9D70-735A4930BCCC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11D38-DAE5-4745-83E9-E0716591A2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0932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DFB49B-FC8D-46BA-9D70-735A4930BCCC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211D38-DAE5-4745-83E9-E0716591A2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6764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5.emf"/><Relationship Id="rId18" Type="http://schemas.openxmlformats.org/officeDocument/2006/relationships/oleObject" Target="../embeddings/oleObject8.bin"/><Relationship Id="rId3" Type="http://schemas.openxmlformats.org/officeDocument/2006/relationships/image" Target="../media/image9.jpg"/><Relationship Id="rId7" Type="http://schemas.openxmlformats.org/officeDocument/2006/relationships/image" Target="../media/image2.emf"/><Relationship Id="rId12" Type="http://schemas.openxmlformats.org/officeDocument/2006/relationships/oleObject" Target="../embeddings/oleObject5.bin"/><Relationship Id="rId17" Type="http://schemas.openxmlformats.org/officeDocument/2006/relationships/image" Target="../media/image7.emf"/><Relationship Id="rId2" Type="http://schemas.openxmlformats.org/officeDocument/2006/relationships/slideLayout" Target="../slideLayouts/slideLayout1.xml"/><Relationship Id="rId16" Type="http://schemas.openxmlformats.org/officeDocument/2006/relationships/oleObject" Target="../embeddings/oleObject7.bin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4.emf"/><Relationship Id="rId5" Type="http://schemas.openxmlformats.org/officeDocument/2006/relationships/image" Target="../media/image1.emf"/><Relationship Id="rId15" Type="http://schemas.openxmlformats.org/officeDocument/2006/relationships/image" Target="../media/image6.emf"/><Relationship Id="rId10" Type="http://schemas.openxmlformats.org/officeDocument/2006/relationships/oleObject" Target="../embeddings/oleObject4.bin"/><Relationship Id="rId19" Type="http://schemas.openxmlformats.org/officeDocument/2006/relationships/image" Target="../media/image8.e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3.wmf"/><Relationship Id="rId14" Type="http://schemas.openxmlformats.org/officeDocument/2006/relationships/oleObject" Target="../embeddings/oleObject6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7" Type="http://schemas.openxmlformats.org/officeDocument/2006/relationships/image" Target="../media/image11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0.bin"/><Relationship Id="rId5" Type="http://schemas.openxmlformats.org/officeDocument/2006/relationships/image" Target="../media/image10.emf"/><Relationship Id="rId4" Type="http://schemas.openxmlformats.org/officeDocument/2006/relationships/oleObject" Target="../embeddings/oleObject9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7" Type="http://schemas.openxmlformats.org/officeDocument/2006/relationships/image" Target="../media/image11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2.bin"/><Relationship Id="rId5" Type="http://schemas.openxmlformats.org/officeDocument/2006/relationships/image" Target="../media/image10.emf"/><Relationship Id="rId4" Type="http://schemas.openxmlformats.org/officeDocument/2006/relationships/oleObject" Target="../embeddings/oleObject1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7" Type="http://schemas.openxmlformats.org/officeDocument/2006/relationships/image" Target="../media/image11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4.bin"/><Relationship Id="rId5" Type="http://schemas.openxmlformats.org/officeDocument/2006/relationships/image" Target="../media/image10.emf"/><Relationship Id="rId4" Type="http://schemas.openxmlformats.org/officeDocument/2006/relationships/oleObject" Target="../embeddings/oleObject13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7" Type="http://schemas.openxmlformats.org/officeDocument/2006/relationships/image" Target="../media/image10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6.bin"/><Relationship Id="rId5" Type="http://schemas.openxmlformats.org/officeDocument/2006/relationships/image" Target="../media/image11.emf"/><Relationship Id="rId4" Type="http://schemas.openxmlformats.org/officeDocument/2006/relationships/oleObject" Target="../embeddings/oleObject15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7" Type="http://schemas.openxmlformats.org/officeDocument/2006/relationships/image" Target="../media/image10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8.bin"/><Relationship Id="rId5" Type="http://schemas.openxmlformats.org/officeDocument/2006/relationships/image" Target="../media/image11.emf"/><Relationship Id="rId4" Type="http://schemas.openxmlformats.org/officeDocument/2006/relationships/oleObject" Target="../embeddings/oleObject17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25086645"/>
              </p:ext>
            </p:extLst>
          </p:nvPr>
        </p:nvGraphicFramePr>
        <p:xfrm>
          <a:off x="499533" y="430460"/>
          <a:ext cx="2342586" cy="18897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" name="CorelDRAW" r:id="rId4" imgW="3030086" imgH="2445058" progId="CorelDraw.Graphic.18">
                  <p:embed/>
                </p:oleObj>
              </mc:Choice>
              <mc:Fallback>
                <p:oleObj name="CorelDRAW" r:id="rId4" imgW="3030086" imgH="2445058" progId="CorelDraw.Graphic.1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99533" y="430460"/>
                        <a:ext cx="2342586" cy="18897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-90139" y="2045873"/>
            <a:ext cx="3192905" cy="10493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err="1">
                <a:solidFill>
                  <a:srgbClr val="C00000"/>
                </a:solidFill>
              </a:rPr>
              <a:t>M</a:t>
            </a:r>
            <a:r>
              <a:rPr lang="en-US" sz="3600" dirty="0" err="1" smtClean="0">
                <a:solidFill>
                  <a:srgbClr val="C00000"/>
                </a:solidFill>
              </a:rPr>
              <a:t>aths</a:t>
            </a:r>
            <a:endParaRPr lang="ru-RU" sz="3600" dirty="0">
              <a:solidFill>
                <a:srgbClr val="C00000"/>
              </a:solidFill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0819044"/>
              </p:ext>
            </p:extLst>
          </p:nvPr>
        </p:nvGraphicFramePr>
        <p:xfrm>
          <a:off x="3528307" y="459606"/>
          <a:ext cx="2339635" cy="19082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name="CorelDRAW" r:id="rId6" imgW="3047362" imgH="2485278" progId="CorelDraw.Graphic.18">
                  <p:embed/>
                </p:oleObj>
              </mc:Choice>
              <mc:Fallback>
                <p:oleObj name="CorelDRAW" r:id="rId6" imgW="3047362" imgH="2485278" progId="CorelDraw.Graphic.1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528307" y="459606"/>
                        <a:ext cx="2339635" cy="19082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2836530" y="2096748"/>
            <a:ext cx="3192905" cy="10493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solidFill>
                  <a:srgbClr val="C00000"/>
                </a:solidFill>
              </a:rPr>
              <a:t>H</a:t>
            </a:r>
            <a:r>
              <a:rPr lang="en-US" sz="3600" dirty="0" smtClean="0">
                <a:solidFill>
                  <a:srgbClr val="C00000"/>
                </a:solidFill>
              </a:rPr>
              <a:t>istory</a:t>
            </a:r>
            <a:endParaRPr lang="ru-RU" sz="3600" dirty="0">
              <a:solidFill>
                <a:srgbClr val="C00000"/>
              </a:solidFill>
            </a:endParaRPr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104433"/>
              </p:ext>
            </p:extLst>
          </p:nvPr>
        </p:nvGraphicFramePr>
        <p:xfrm>
          <a:off x="6206844" y="408038"/>
          <a:ext cx="2394285" cy="18897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" name="CorelDRAW" r:id="rId8" imgW="4150080" imgH="3274560" progId="CorelDraw.Graphic.18">
                  <p:embed/>
                </p:oleObj>
              </mc:Choice>
              <mc:Fallback>
                <p:oleObj name="CorelDRAW" r:id="rId8" imgW="4150080" imgH="3274560" progId="CorelDraw.Graphic.1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206844" y="408038"/>
                        <a:ext cx="2394285" cy="18897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5867942" y="2019995"/>
            <a:ext cx="3376249" cy="10493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rgbClr val="C00000"/>
                </a:solidFill>
              </a:rPr>
              <a:t>Art, drawing</a:t>
            </a:r>
            <a:endParaRPr lang="ru-RU" sz="3600" dirty="0">
              <a:solidFill>
                <a:srgbClr val="C00000"/>
              </a:solidFill>
            </a:endParaRPr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7762720"/>
              </p:ext>
            </p:extLst>
          </p:nvPr>
        </p:nvGraphicFramePr>
        <p:xfrm>
          <a:off x="9038648" y="402051"/>
          <a:ext cx="2330964" cy="19658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" name="CorelDRAW" r:id="rId10" imgW="3354285" imgH="2828904" progId="CorelDraw.Graphic.18">
                  <p:embed/>
                </p:oleObj>
              </mc:Choice>
              <mc:Fallback>
                <p:oleObj name="CorelDRAW" r:id="rId10" imgW="3354285" imgH="2828904" progId="CorelDraw.Graphic.1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9038648" y="402051"/>
                        <a:ext cx="2330964" cy="19658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8774660" y="2081614"/>
            <a:ext cx="3192905" cy="10493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rgbClr val="C00000"/>
                </a:solidFill>
              </a:rPr>
              <a:t>Science</a:t>
            </a:r>
            <a:endParaRPr lang="ru-RU" sz="3600" dirty="0">
              <a:solidFill>
                <a:srgbClr val="C00000"/>
              </a:solidFill>
            </a:endParaRPr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3362582"/>
              </p:ext>
            </p:extLst>
          </p:nvPr>
        </p:nvGraphicFramePr>
        <p:xfrm>
          <a:off x="613675" y="4061365"/>
          <a:ext cx="2437354" cy="22863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" name="CorelDRAW" r:id="rId12" imgW="3511931" imgH="3293460" progId="CorelDraw.Graphic.18">
                  <p:embed/>
                </p:oleObj>
              </mc:Choice>
              <mc:Fallback>
                <p:oleObj name="CorelDRAW" r:id="rId12" imgW="3511931" imgH="3293460" progId="CorelDraw.Graphic.1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613675" y="4061365"/>
                        <a:ext cx="2437354" cy="228639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Прямоугольник 13"/>
          <p:cNvSpPr/>
          <p:nvPr/>
        </p:nvSpPr>
        <p:spPr>
          <a:xfrm>
            <a:off x="255529" y="5805338"/>
            <a:ext cx="3192905" cy="10493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rgbClr val="C00000"/>
                </a:solidFill>
              </a:rPr>
              <a:t>Physical training</a:t>
            </a:r>
            <a:endParaRPr lang="ru-RU" sz="3600" dirty="0">
              <a:solidFill>
                <a:srgbClr val="C00000"/>
              </a:solidFill>
            </a:endParaRPr>
          </a:p>
        </p:txBody>
      </p:sp>
      <p:graphicFrame>
        <p:nvGraphicFramePr>
          <p:cNvPr id="15" name="Объект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8164856"/>
              </p:ext>
            </p:extLst>
          </p:nvPr>
        </p:nvGraphicFramePr>
        <p:xfrm>
          <a:off x="3306993" y="4219173"/>
          <a:ext cx="2719525" cy="182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" name="CorelDRAW" r:id="rId14" imgW="3754338" imgH="2516051" progId="CorelDraw.Graphic.18">
                  <p:embed/>
                </p:oleObj>
              </mc:Choice>
              <mc:Fallback>
                <p:oleObj name="CorelDRAW" r:id="rId14" imgW="3754338" imgH="2516051" progId="CorelDraw.Graphic.1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3306993" y="4219173"/>
                        <a:ext cx="2719525" cy="1822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3013939" y="5750854"/>
            <a:ext cx="3192905" cy="10493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rgbClr val="C00000"/>
                </a:solidFill>
              </a:rPr>
              <a:t>Music</a:t>
            </a:r>
            <a:endParaRPr lang="ru-RU" sz="3600" dirty="0">
              <a:solidFill>
                <a:srgbClr val="C00000"/>
              </a:solidFill>
            </a:endParaRPr>
          </a:p>
        </p:txBody>
      </p:sp>
      <p:graphicFrame>
        <p:nvGraphicFramePr>
          <p:cNvPr id="17" name="Объект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330898"/>
              </p:ext>
            </p:extLst>
          </p:nvPr>
        </p:nvGraphicFramePr>
        <p:xfrm>
          <a:off x="6072512" y="4180036"/>
          <a:ext cx="2945708" cy="19008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9" name="CorelDRAW" r:id="rId16" imgW="3616938" imgH="2334116" progId="CorelDraw.Graphic.18">
                  <p:embed/>
                </p:oleObj>
              </mc:Choice>
              <mc:Fallback>
                <p:oleObj name="CorelDRAW" r:id="rId16" imgW="3616938" imgH="2334116" progId="CorelDraw.Graphic.1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6072512" y="4180036"/>
                        <a:ext cx="2945708" cy="19008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Прямоугольник 18"/>
          <p:cNvSpPr/>
          <p:nvPr/>
        </p:nvSpPr>
        <p:spPr>
          <a:xfrm>
            <a:off x="5772349" y="5778096"/>
            <a:ext cx="3192905" cy="10493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rgbClr val="C00000"/>
                </a:solidFill>
              </a:rPr>
              <a:t>English 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731435" y="1752270"/>
            <a:ext cx="8950817" cy="318108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0" dirty="0" smtClean="0">
                <a:solidFill>
                  <a:srgbClr val="7030A0"/>
                </a:solidFill>
              </a:rPr>
              <a:t>School subjects</a:t>
            </a:r>
            <a:endParaRPr lang="ru-RU" sz="8000" dirty="0">
              <a:solidFill>
                <a:srgbClr val="7030A0"/>
              </a:solidFill>
            </a:endParaRPr>
          </a:p>
        </p:txBody>
      </p:sp>
      <p:graphicFrame>
        <p:nvGraphicFramePr>
          <p:cNvPr id="21" name="Объект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3596271"/>
              </p:ext>
            </p:extLst>
          </p:nvPr>
        </p:nvGraphicFramePr>
        <p:xfrm>
          <a:off x="9265417" y="4091220"/>
          <a:ext cx="2342481" cy="20988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0" name="CorelDRAW" r:id="rId18" imgW="3495734" imgH="3131769" progId="CorelDraw.Graphic.18">
                  <p:embed/>
                </p:oleObj>
              </mc:Choice>
              <mc:Fallback>
                <p:oleObj name="CorelDRAW" r:id="rId18" imgW="3495734" imgH="3131769" progId="CorelDraw.Graphic.1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9265417" y="4091220"/>
                        <a:ext cx="2342481" cy="20988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Прямоугольник 21"/>
          <p:cNvSpPr/>
          <p:nvPr/>
        </p:nvSpPr>
        <p:spPr>
          <a:xfrm>
            <a:off x="8835086" y="5778096"/>
            <a:ext cx="3192905" cy="10493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rgbClr val="C00000"/>
                </a:solidFill>
              </a:rPr>
              <a:t>Swimming</a:t>
            </a:r>
            <a:endParaRPr lang="ru-RU" sz="3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6921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01184"/>
            <a:ext cx="12192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620591" y="1381628"/>
            <a:ext cx="8950817" cy="19461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rgbClr val="7030A0"/>
                </a:solidFill>
              </a:rPr>
              <a:t>What is your favourite lesson?</a:t>
            </a:r>
            <a:endParaRPr lang="ru-RU" sz="4400" dirty="0">
              <a:solidFill>
                <a:srgbClr val="7030A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20591" y="3327816"/>
            <a:ext cx="8950817" cy="19461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rgbClr val="C00000"/>
                </a:solidFill>
              </a:rPr>
              <a:t>My favourite lesson is _______</a:t>
            </a:r>
            <a:endParaRPr lang="ru-RU" sz="4400" dirty="0">
              <a:solidFill>
                <a:srgbClr val="C00000"/>
              </a:solidFill>
            </a:endParaRPr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1682074"/>
              </p:ext>
            </p:extLst>
          </p:nvPr>
        </p:nvGraphicFramePr>
        <p:xfrm>
          <a:off x="897042" y="347053"/>
          <a:ext cx="1447097" cy="4817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CorelDRAW" r:id="rId4" imgW="858412" imgH="2858597" progId="CorelDraw.Graphic.18">
                  <p:embed/>
                </p:oleObj>
              </mc:Choice>
              <mc:Fallback>
                <p:oleObj name="CorelDRAW" r:id="rId4" imgW="858412" imgH="2858597" progId="CorelDraw.Graphic.1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97042" y="347053"/>
                        <a:ext cx="1447097" cy="48174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5579156"/>
              </p:ext>
            </p:extLst>
          </p:nvPr>
        </p:nvGraphicFramePr>
        <p:xfrm>
          <a:off x="10073583" y="1488440"/>
          <a:ext cx="1708686" cy="49700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CorelDRAW" r:id="rId6" imgW="782289" imgH="2275810" progId="CorelDraw.Graphic.18">
                  <p:embed/>
                </p:oleObj>
              </mc:Choice>
              <mc:Fallback>
                <p:oleObj name="CorelDRAW" r:id="rId6" imgW="782289" imgH="2275810" progId="CorelDraw.Graphic.1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0073583" y="1488440"/>
                        <a:ext cx="1708686" cy="49700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59695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01184"/>
            <a:ext cx="12192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620591" y="1381628"/>
            <a:ext cx="8950817" cy="19461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rgbClr val="7030A0"/>
                </a:solidFill>
              </a:rPr>
              <a:t>Do you like </a:t>
            </a:r>
            <a:r>
              <a:rPr lang="en-US" sz="4400" u="sng" dirty="0" smtClean="0">
                <a:solidFill>
                  <a:srgbClr val="7030A0"/>
                </a:solidFill>
              </a:rPr>
              <a:t>history</a:t>
            </a:r>
            <a:r>
              <a:rPr lang="en-US" sz="4400" dirty="0" smtClean="0">
                <a:solidFill>
                  <a:srgbClr val="7030A0"/>
                </a:solidFill>
              </a:rPr>
              <a:t>?</a:t>
            </a:r>
            <a:endParaRPr lang="ru-RU" sz="4400" dirty="0">
              <a:solidFill>
                <a:srgbClr val="7030A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20591" y="3327816"/>
            <a:ext cx="8950817" cy="19461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rgbClr val="C00000"/>
                </a:solidFill>
              </a:rPr>
              <a:t>Yes, but my favourite lesson is _____</a:t>
            </a:r>
            <a:endParaRPr lang="ru-RU" sz="4400" dirty="0">
              <a:solidFill>
                <a:srgbClr val="C00000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5771874"/>
              </p:ext>
            </p:extLst>
          </p:nvPr>
        </p:nvGraphicFramePr>
        <p:xfrm>
          <a:off x="2420365" y="755485"/>
          <a:ext cx="960786" cy="3198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CorelDRAW" r:id="rId4" imgW="858412" imgH="2858597" progId="CorelDraw.Graphic.18">
                  <p:embed/>
                </p:oleObj>
              </mc:Choice>
              <mc:Fallback>
                <p:oleObj name="CorelDRAW" r:id="rId4" imgW="858412" imgH="2858597" progId="CorelDraw.Graphic.1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420365" y="755485"/>
                        <a:ext cx="960786" cy="31984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9678701"/>
              </p:ext>
            </p:extLst>
          </p:nvPr>
        </p:nvGraphicFramePr>
        <p:xfrm>
          <a:off x="10287614" y="2781217"/>
          <a:ext cx="1094090" cy="31824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CorelDRAW" r:id="rId6" imgW="782289" imgH="2275810" progId="CorelDraw.Graphic.18">
                  <p:embed/>
                </p:oleObj>
              </mc:Choice>
              <mc:Fallback>
                <p:oleObj name="CorelDRAW" r:id="rId6" imgW="782289" imgH="2275810" progId="CorelDraw.Graphic.1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0287614" y="2781217"/>
                        <a:ext cx="1094090" cy="318240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6755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01184"/>
            <a:ext cx="12192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620591" y="1381628"/>
            <a:ext cx="8645338" cy="19461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rgbClr val="7030A0"/>
                </a:solidFill>
              </a:rPr>
              <a:t>Is ________ your </a:t>
            </a:r>
            <a:r>
              <a:rPr lang="en-US" sz="4400" dirty="0" smtClean="0">
                <a:solidFill>
                  <a:srgbClr val="7030A0"/>
                </a:solidFill>
              </a:rPr>
              <a:t>favo</a:t>
            </a:r>
            <a:r>
              <a:rPr lang="en-US" sz="4400" dirty="0">
                <a:solidFill>
                  <a:srgbClr val="7030A0"/>
                </a:solidFill>
              </a:rPr>
              <a:t>u</a:t>
            </a:r>
            <a:r>
              <a:rPr lang="en-US" sz="4400" dirty="0" smtClean="0">
                <a:solidFill>
                  <a:srgbClr val="7030A0"/>
                </a:solidFill>
              </a:rPr>
              <a:t>rite </a:t>
            </a:r>
            <a:r>
              <a:rPr lang="en-US" sz="4400" dirty="0" smtClean="0">
                <a:solidFill>
                  <a:srgbClr val="7030A0"/>
                </a:solidFill>
              </a:rPr>
              <a:t>lesson?</a:t>
            </a:r>
            <a:endParaRPr lang="ru-RU" sz="4400" dirty="0">
              <a:solidFill>
                <a:srgbClr val="7030A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20591" y="3327816"/>
            <a:ext cx="8950817" cy="19461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rgbClr val="C00000"/>
                </a:solidFill>
              </a:rPr>
              <a:t>Yes, it is. / No, it’s not.</a:t>
            </a:r>
            <a:endParaRPr lang="ru-RU" sz="4400" dirty="0">
              <a:solidFill>
                <a:srgbClr val="C00000"/>
              </a:solidFill>
            </a:endParaRPr>
          </a:p>
        </p:txBody>
      </p:sp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6223296"/>
              </p:ext>
            </p:extLst>
          </p:nvPr>
        </p:nvGraphicFramePr>
        <p:xfrm>
          <a:off x="591564" y="412834"/>
          <a:ext cx="1447097" cy="4817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2" name="CorelDRAW" r:id="rId4" imgW="858412" imgH="2858597" progId="CorelDraw.Graphic.18">
                  <p:embed/>
                </p:oleObj>
              </mc:Choice>
              <mc:Fallback>
                <p:oleObj name="CorelDRAW" r:id="rId4" imgW="858412" imgH="2858597" progId="CorelDraw.Graphic.1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91564" y="412834"/>
                        <a:ext cx="1447097" cy="48174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5914808"/>
              </p:ext>
            </p:extLst>
          </p:nvPr>
        </p:nvGraphicFramePr>
        <p:xfrm>
          <a:off x="9833740" y="1008818"/>
          <a:ext cx="1873577" cy="5449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3" name="CorelDRAW" r:id="rId6" imgW="782289" imgH="2275810" progId="CorelDraw.Graphic.18">
                  <p:embed/>
                </p:oleObj>
              </mc:Choice>
              <mc:Fallback>
                <p:oleObj name="CorelDRAW" r:id="rId6" imgW="782289" imgH="2275810" progId="CorelDraw.Graphic.1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9833740" y="1008818"/>
                        <a:ext cx="1873577" cy="54497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47649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01184"/>
            <a:ext cx="12192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620591" y="1381628"/>
            <a:ext cx="8950817" cy="19461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rgbClr val="7030A0"/>
                </a:solidFill>
              </a:rPr>
              <a:t>We learn </a:t>
            </a:r>
            <a:r>
              <a:rPr lang="en-US" sz="4400" u="sng" dirty="0" smtClean="0">
                <a:solidFill>
                  <a:srgbClr val="7030A0"/>
                </a:solidFill>
              </a:rPr>
              <a:t>Russian</a:t>
            </a:r>
            <a:r>
              <a:rPr lang="en-US" sz="4400" dirty="0" smtClean="0">
                <a:solidFill>
                  <a:srgbClr val="7030A0"/>
                </a:solidFill>
              </a:rPr>
              <a:t>.</a:t>
            </a:r>
            <a:endParaRPr lang="ru-RU" sz="4400" dirty="0">
              <a:solidFill>
                <a:srgbClr val="7030A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20591" y="3327816"/>
            <a:ext cx="8950817" cy="19461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rgbClr val="C00000"/>
                </a:solidFill>
              </a:rPr>
              <a:t>We have </a:t>
            </a:r>
            <a:r>
              <a:rPr lang="en-US" sz="4400" u="sng" dirty="0" smtClean="0">
                <a:solidFill>
                  <a:srgbClr val="C00000"/>
                </a:solidFill>
              </a:rPr>
              <a:t>Russian</a:t>
            </a:r>
            <a:r>
              <a:rPr lang="en-US" sz="4400" dirty="0" smtClean="0">
                <a:solidFill>
                  <a:srgbClr val="C00000"/>
                </a:solidFill>
              </a:rPr>
              <a:t> lessons, too.</a:t>
            </a:r>
            <a:endParaRPr lang="ru-RU" sz="4400" dirty="0">
              <a:solidFill>
                <a:srgbClr val="C00000"/>
              </a:solidFill>
            </a:endParaRPr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5137724"/>
              </p:ext>
            </p:extLst>
          </p:nvPr>
        </p:nvGraphicFramePr>
        <p:xfrm>
          <a:off x="9863721" y="2931354"/>
          <a:ext cx="1094090" cy="31824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6" name="CorelDRAW" r:id="rId4" imgW="782289" imgH="2275810" progId="CorelDraw.Graphic.18">
                  <p:embed/>
                </p:oleObj>
              </mc:Choice>
              <mc:Fallback>
                <p:oleObj name="CorelDRAW" r:id="rId4" imgW="782289" imgH="2275810" progId="CorelDraw.Graphic.1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863721" y="2931354"/>
                        <a:ext cx="1094090" cy="318240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9077642"/>
              </p:ext>
            </p:extLst>
          </p:nvPr>
        </p:nvGraphicFramePr>
        <p:xfrm>
          <a:off x="2555275" y="555405"/>
          <a:ext cx="1029027" cy="342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7" name="CorelDRAW" r:id="rId6" imgW="858412" imgH="2858597" progId="CorelDraw.Graphic.18">
                  <p:embed/>
                </p:oleObj>
              </mc:Choice>
              <mc:Fallback>
                <p:oleObj name="CorelDRAW" r:id="rId6" imgW="858412" imgH="2858597" progId="CorelDraw.Graphic.1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555275" y="555405"/>
                        <a:ext cx="1029027" cy="3425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90141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01184"/>
            <a:ext cx="12192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620591" y="1381628"/>
            <a:ext cx="8950817" cy="19461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rgbClr val="7030A0"/>
                </a:solidFill>
              </a:rPr>
              <a:t>We learn </a:t>
            </a:r>
            <a:r>
              <a:rPr lang="en-US" sz="4400" u="sng" dirty="0" smtClean="0">
                <a:solidFill>
                  <a:srgbClr val="7030A0"/>
                </a:solidFill>
              </a:rPr>
              <a:t>Russian</a:t>
            </a:r>
            <a:r>
              <a:rPr lang="en-US" sz="4400" dirty="0" smtClean="0">
                <a:solidFill>
                  <a:srgbClr val="7030A0"/>
                </a:solidFill>
              </a:rPr>
              <a:t> at school? Do you learn </a:t>
            </a:r>
            <a:r>
              <a:rPr lang="en-US" sz="4400" u="sng" dirty="0" smtClean="0">
                <a:solidFill>
                  <a:srgbClr val="7030A0"/>
                </a:solidFill>
              </a:rPr>
              <a:t>Russian</a:t>
            </a:r>
            <a:r>
              <a:rPr lang="en-US" sz="4400" dirty="0" smtClean="0">
                <a:solidFill>
                  <a:srgbClr val="7030A0"/>
                </a:solidFill>
              </a:rPr>
              <a:t>?</a:t>
            </a:r>
            <a:endParaRPr lang="ru-RU" sz="4400" dirty="0">
              <a:solidFill>
                <a:srgbClr val="7030A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735015" y="3747692"/>
            <a:ext cx="8950817" cy="19461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rgbClr val="C00000"/>
                </a:solidFill>
              </a:rPr>
              <a:t>Yes, but I don’t like it.</a:t>
            </a:r>
            <a:endParaRPr lang="ru-RU" sz="4400" dirty="0">
              <a:solidFill>
                <a:srgbClr val="C00000"/>
              </a:solidFill>
            </a:endParaRPr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5137724"/>
              </p:ext>
            </p:extLst>
          </p:nvPr>
        </p:nvGraphicFramePr>
        <p:xfrm>
          <a:off x="9863721" y="2931354"/>
          <a:ext cx="1094090" cy="31824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8" name="CorelDRAW" r:id="rId4" imgW="782289" imgH="2275810" progId="CorelDraw.Graphic.18">
                  <p:embed/>
                </p:oleObj>
              </mc:Choice>
              <mc:Fallback>
                <p:oleObj name="CorelDRAW" r:id="rId4" imgW="782289" imgH="2275810" progId="CorelDraw.Graphic.1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863721" y="2931354"/>
                        <a:ext cx="1094090" cy="318240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40889064"/>
              </p:ext>
            </p:extLst>
          </p:nvPr>
        </p:nvGraphicFramePr>
        <p:xfrm>
          <a:off x="896214" y="1218529"/>
          <a:ext cx="1029027" cy="342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9" name="CorelDRAW" r:id="rId6" imgW="858412" imgH="2858597" progId="CorelDraw.Graphic.18">
                  <p:embed/>
                </p:oleObj>
              </mc:Choice>
              <mc:Fallback>
                <p:oleObj name="CorelDRAW" r:id="rId6" imgW="858412" imgH="2858597" progId="CorelDraw.Graphic.1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896214" y="1218529"/>
                        <a:ext cx="1029027" cy="3425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98347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84</Words>
  <Application>Microsoft Office PowerPoint</Application>
  <PresentationFormat>Широкоэкранный</PresentationFormat>
  <Paragraphs>19</Paragraphs>
  <Slides>6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Тема Office</vt:lpstr>
      <vt:lpstr>CorelDRAW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6</cp:revision>
  <dcterms:created xsi:type="dcterms:W3CDTF">2021-04-14T18:27:59Z</dcterms:created>
  <dcterms:modified xsi:type="dcterms:W3CDTF">2021-04-14T19:09:44Z</dcterms:modified>
</cp:coreProperties>
</file>