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0" r:id="rId6"/>
    <p:sldId id="263" r:id="rId7"/>
    <p:sldId id="264" r:id="rId8"/>
    <p:sldId id="266" r:id="rId9"/>
    <p:sldId id="272" r:id="rId10"/>
    <p:sldId id="271" r:id="rId11"/>
    <p:sldId id="270" r:id="rId12"/>
    <p:sldId id="269" r:id="rId13"/>
    <p:sldId id="268" r:id="rId14"/>
    <p:sldId id="273" r:id="rId15"/>
    <p:sldId id="277" r:id="rId16"/>
    <p:sldId id="267" r:id="rId17"/>
    <p:sldId id="274" r:id="rId18"/>
    <p:sldId id="275" r:id="rId19"/>
    <p:sldId id="276" r:id="rId20"/>
    <p:sldId id="265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ма: Предлож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ния с предл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гом 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коло.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logo-raduga.ru/wp-content/uploads/436.jpg"/>
          <p:cNvPicPr>
            <a:picLocks noChangeAspect="1" noChangeArrowheads="1"/>
          </p:cNvPicPr>
          <p:nvPr/>
        </p:nvPicPr>
        <p:blipFill>
          <a:blip r:embed="rId2" cstate="print"/>
          <a:srcRect l="79000" t="12329" r="1000" b="63014"/>
          <a:stretch>
            <a:fillRect/>
          </a:stretch>
        </p:blipFill>
        <p:spPr bwMode="auto">
          <a:xfrm>
            <a:off x="2743200" y="1981200"/>
            <a:ext cx="4317999" cy="38862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к леж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т за в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зой.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logo-raduga.ru/wp-content/uploads/436.jpg"/>
          <p:cNvPicPr>
            <a:picLocks noChangeAspect="1" noChangeArrowheads="1"/>
          </p:cNvPicPr>
          <p:nvPr/>
        </p:nvPicPr>
        <p:blipFill>
          <a:blip r:embed="rId2" cstate="print"/>
          <a:srcRect l="2000" t="64384" r="80000" b="8219"/>
          <a:stretch>
            <a:fillRect/>
          </a:stretch>
        </p:blipFill>
        <p:spPr bwMode="auto">
          <a:xfrm>
            <a:off x="2667000" y="2133600"/>
            <a:ext cx="3429000" cy="3810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Мышь сид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т в кор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бке.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logo-raduga.ru/wp-content/uploads/436.jpg"/>
          <p:cNvPicPr>
            <a:picLocks noChangeAspect="1" noChangeArrowheads="1"/>
          </p:cNvPicPr>
          <p:nvPr/>
        </p:nvPicPr>
        <p:blipFill>
          <a:blip r:embed="rId2" cstate="print"/>
          <a:srcRect l="24000" t="64384" r="57000" b="5479"/>
          <a:stretch>
            <a:fillRect/>
          </a:stretch>
        </p:blipFill>
        <p:spPr bwMode="auto">
          <a:xfrm>
            <a:off x="2743200" y="2057400"/>
            <a:ext cx="3200400" cy="370572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Мыш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нок сидит на кор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бке.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logo-raduga.ru/wp-content/uploads/436.jpg"/>
          <p:cNvPicPr>
            <a:picLocks noChangeAspect="1" noChangeArrowheads="1"/>
          </p:cNvPicPr>
          <p:nvPr/>
        </p:nvPicPr>
        <p:blipFill>
          <a:blip r:embed="rId2" cstate="print"/>
          <a:srcRect l="51000" t="72603" r="27000" b="4110"/>
          <a:stretch>
            <a:fillRect/>
          </a:stretch>
        </p:blipFill>
        <p:spPr bwMode="auto">
          <a:xfrm>
            <a:off x="2514600" y="2286000"/>
            <a:ext cx="4495800" cy="3474027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Мыш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нок сто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т 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коло кор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бки.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Пользователь\Pictures\img7.jpg"/>
          <p:cNvPicPr>
            <a:picLocks noChangeAspect="1" noChangeArrowheads="1"/>
          </p:cNvPicPr>
          <p:nvPr/>
        </p:nvPicPr>
        <p:blipFill>
          <a:blip r:embed="rId2" cstate="print"/>
          <a:srcRect l="5000" t="20666" r="53000" b="24666"/>
          <a:stretch>
            <a:fillRect/>
          </a:stretch>
        </p:blipFill>
        <p:spPr bwMode="auto">
          <a:xfrm>
            <a:off x="2133600" y="1676400"/>
            <a:ext cx="4343400" cy="4239986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шка зал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зла под кр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сло.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Карандаш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 леж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т в пен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ле.</a:t>
            </a:r>
            <a:endParaRPr lang="ru-RU" dirty="0"/>
          </a:p>
        </p:txBody>
      </p:sp>
      <p:pic>
        <p:nvPicPr>
          <p:cNvPr id="4" name="Picture 5" descr="Пенал, Маленькая колдунья 23640 купить в интернет-магазине, цена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1295400"/>
            <a:ext cx="3875088" cy="312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" y="5486400"/>
            <a:ext cx="63185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Рез</a:t>
            </a:r>
            <a:r>
              <a:rPr lang="ru-RU" sz="4000" dirty="0" smtClean="0">
                <a:solidFill>
                  <a:srgbClr val="FF0000"/>
                </a:solidFill>
              </a:rPr>
              <a:t>и</a:t>
            </a:r>
            <a:r>
              <a:rPr lang="ru-RU" sz="4000" dirty="0" smtClean="0"/>
              <a:t>нка леж</a:t>
            </a:r>
            <a:r>
              <a:rPr lang="ru-RU" sz="4000" dirty="0" smtClean="0">
                <a:solidFill>
                  <a:srgbClr val="FF0000"/>
                </a:solidFill>
              </a:rPr>
              <a:t>и</a:t>
            </a:r>
            <a:r>
              <a:rPr lang="ru-RU" sz="4000" dirty="0" smtClean="0"/>
              <a:t>т в пен</a:t>
            </a:r>
            <a:r>
              <a:rPr lang="ru-RU" sz="4000" dirty="0" smtClean="0">
                <a:solidFill>
                  <a:srgbClr val="FF0000"/>
                </a:solidFill>
              </a:rPr>
              <a:t>а</a:t>
            </a:r>
            <a:r>
              <a:rPr lang="ru-RU" sz="4000" dirty="0" smtClean="0"/>
              <a:t>ле.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4800600"/>
            <a:ext cx="64347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Лин</a:t>
            </a:r>
            <a:r>
              <a:rPr lang="ru-RU" sz="4000" dirty="0" smtClean="0">
                <a:solidFill>
                  <a:srgbClr val="FF0000"/>
                </a:solidFill>
              </a:rPr>
              <a:t>е</a:t>
            </a:r>
            <a:r>
              <a:rPr lang="ru-RU" sz="4000" dirty="0" smtClean="0"/>
              <a:t>йка леж</a:t>
            </a:r>
            <a:r>
              <a:rPr lang="ru-RU" sz="4000" dirty="0" smtClean="0">
                <a:solidFill>
                  <a:srgbClr val="FF0000"/>
                </a:solidFill>
              </a:rPr>
              <a:t>и</a:t>
            </a:r>
            <a:r>
              <a:rPr lang="ru-RU" sz="4000" dirty="0" smtClean="0"/>
              <a:t>т в пен</a:t>
            </a:r>
            <a:r>
              <a:rPr lang="ru-RU" sz="4000" dirty="0" smtClean="0">
                <a:solidFill>
                  <a:srgbClr val="FF0000"/>
                </a:solidFill>
              </a:rPr>
              <a:t>а</a:t>
            </a:r>
            <a:r>
              <a:rPr lang="ru-RU" sz="4000" dirty="0" smtClean="0"/>
              <a:t>ле.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4191000"/>
            <a:ext cx="56823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Точ</a:t>
            </a:r>
            <a:r>
              <a:rPr lang="ru-RU" sz="4000" dirty="0" smtClean="0">
                <a:solidFill>
                  <a:srgbClr val="FF0000"/>
                </a:solidFill>
              </a:rPr>
              <a:t>и</a:t>
            </a:r>
            <a:r>
              <a:rPr lang="ru-RU" sz="4000" dirty="0" smtClean="0"/>
              <a:t>лка леж</a:t>
            </a:r>
            <a:r>
              <a:rPr lang="ru-RU" sz="4000" dirty="0" smtClean="0">
                <a:solidFill>
                  <a:srgbClr val="FF0000"/>
                </a:solidFill>
              </a:rPr>
              <a:t>и</a:t>
            </a:r>
            <a:r>
              <a:rPr lang="ru-RU" sz="4000" dirty="0" smtClean="0"/>
              <a:t>т в пен</a:t>
            </a:r>
            <a:r>
              <a:rPr lang="ru-RU" sz="4000" dirty="0" smtClean="0">
                <a:solidFill>
                  <a:srgbClr val="FF0000"/>
                </a:solidFill>
              </a:rPr>
              <a:t>а</a:t>
            </a:r>
            <a:r>
              <a:rPr lang="ru-RU" sz="4000" dirty="0" smtClean="0"/>
              <a:t>ле.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logo-raduga.ru/wp-content/uploads/436.jpg"/>
          <p:cNvPicPr>
            <a:picLocks noChangeAspect="1" noChangeArrowheads="1"/>
          </p:cNvPicPr>
          <p:nvPr/>
        </p:nvPicPr>
        <p:blipFill>
          <a:blip r:embed="rId2" cstate="print"/>
          <a:srcRect l="80000" t="75342" r="2000" b="2740"/>
          <a:stretch>
            <a:fillRect/>
          </a:stretch>
        </p:blipFill>
        <p:spPr bwMode="auto">
          <a:xfrm>
            <a:off x="2667000" y="2286000"/>
            <a:ext cx="4286250" cy="3810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Мыш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нок сид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т за кор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бкой.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Мяч леж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т под стол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м.</a:t>
            </a:r>
            <a:endParaRPr lang="ru-RU" dirty="0"/>
          </a:p>
        </p:txBody>
      </p:sp>
      <p:pic>
        <p:nvPicPr>
          <p:cNvPr id="3" name="Picture 3" descr="C:\Users\Пользователь\Pictures\img7.jpg"/>
          <p:cNvPicPr>
            <a:picLocks noChangeAspect="1" noChangeArrowheads="1"/>
          </p:cNvPicPr>
          <p:nvPr/>
        </p:nvPicPr>
        <p:blipFill>
          <a:blip r:embed="rId2" cstate="print"/>
          <a:srcRect l="53000" t="23333" b="19333"/>
          <a:stretch>
            <a:fillRect/>
          </a:stretch>
        </p:blipFill>
        <p:spPr bwMode="auto">
          <a:xfrm>
            <a:off x="2438400" y="2133600"/>
            <a:ext cx="4267200" cy="39040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89038"/>
          </a:xfrm>
        </p:spPr>
        <p:txBody>
          <a:bodyPr/>
          <a:lstStyle/>
          <a:p>
            <a:r>
              <a:rPr lang="ru-RU" dirty="0" smtClean="0"/>
              <a:t>Котёнок сид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т на табур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тке.</a:t>
            </a:r>
            <a:endParaRPr lang="ru-RU" dirty="0"/>
          </a:p>
        </p:txBody>
      </p:sp>
      <p:pic>
        <p:nvPicPr>
          <p:cNvPr id="3" name="Picture 2" descr="http://www.svadbuzz.ru/sites/default/files/imagecache/photo-big/users/1/photo/2016/129/xUyyTE60daA.jpg"/>
          <p:cNvPicPr>
            <a:picLocks noChangeAspect="1" noChangeArrowheads="1"/>
          </p:cNvPicPr>
          <p:nvPr/>
        </p:nvPicPr>
        <p:blipFill>
          <a:blip r:embed="rId2" cstate="print"/>
          <a:srcRect l="60927" t="16862" r="9934" b="4450"/>
          <a:stretch>
            <a:fillRect/>
          </a:stretch>
        </p:blipFill>
        <p:spPr bwMode="auto">
          <a:xfrm>
            <a:off x="3505200" y="1524000"/>
            <a:ext cx="2286000" cy="43641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Мурав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й пр</a:t>
            </a:r>
            <a:r>
              <a:rPr lang="ru-RU" dirty="0" smtClean="0">
                <a:solidFill>
                  <a:srgbClr val="FF0000"/>
                </a:solidFill>
              </a:rPr>
              <a:t>я</a:t>
            </a:r>
            <a:r>
              <a:rPr lang="ru-RU" dirty="0" smtClean="0"/>
              <a:t>чется под гр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бом.</a:t>
            </a:r>
            <a:endParaRPr lang="ru-RU" dirty="0"/>
          </a:p>
        </p:txBody>
      </p:sp>
      <p:pic>
        <p:nvPicPr>
          <p:cNvPr id="3" name="Picture 2" descr="http://www.xxlbook.ru/imgh1733939.png"/>
          <p:cNvPicPr>
            <a:picLocks noChangeAspect="1" noChangeArrowheads="1"/>
          </p:cNvPicPr>
          <p:nvPr/>
        </p:nvPicPr>
        <p:blipFill>
          <a:blip r:embed="rId2" cstate="print"/>
          <a:srcRect l="7257" t="18125" r="21986" b="9377"/>
          <a:stretch>
            <a:fillRect/>
          </a:stretch>
        </p:blipFill>
        <p:spPr bwMode="auto">
          <a:xfrm>
            <a:off x="2895600" y="1600200"/>
            <a:ext cx="3657600" cy="45016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zaiushka.ru/wp-content/uploads/2015/03/%D0%BC%D1%8F%D1%87-%D0%BE%D0%BA%D0%BE%D0%BB%D0%BE-%D0%BA%D1%80%D0%B5%D1%81%D0%BB%D0%B0-%D0%97%D0%B0%D1%8E%D1%88%D0%BA%D0%B0-300x2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590800"/>
            <a:ext cx="4431014" cy="33528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Мяч леж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т 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коло кр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сла.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detsadmickeymouse.ru/79/097/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457200"/>
            <a:ext cx="3940175" cy="6085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istergid.ru/image/upload/2011-08-10/330026694634_04-okolo-korobki.jpg"/>
          <p:cNvPicPr>
            <a:picLocks noChangeAspect="1" noChangeArrowheads="1"/>
          </p:cNvPicPr>
          <p:nvPr/>
        </p:nvPicPr>
        <p:blipFill>
          <a:blip r:embed="rId2" cstate="print"/>
          <a:srcRect l="10056" t="-1504" r="11173" b="20301"/>
          <a:stretch>
            <a:fillRect/>
          </a:stretch>
        </p:blipFill>
        <p:spPr bwMode="auto">
          <a:xfrm>
            <a:off x="2667000" y="2057400"/>
            <a:ext cx="3581400" cy="41148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Зме</a:t>
            </a:r>
            <a:r>
              <a:rPr lang="ru-RU" dirty="0" smtClean="0">
                <a:solidFill>
                  <a:srgbClr val="FF0000"/>
                </a:solidFill>
              </a:rPr>
              <a:t>я</a:t>
            </a:r>
            <a:r>
              <a:rPr lang="ru-RU" dirty="0" smtClean="0"/>
              <a:t> леж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т 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коло кор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бки.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olgasergeeff.ru/wp-content/uploads/2012/11/216.jpg"/>
          <p:cNvPicPr>
            <a:picLocks noChangeAspect="1" noChangeArrowheads="1"/>
          </p:cNvPicPr>
          <p:nvPr/>
        </p:nvPicPr>
        <p:blipFill>
          <a:blip r:embed="rId2" cstate="print"/>
          <a:srcRect l="1408" t="19239" r="2817" b="27856"/>
          <a:stretch>
            <a:fillRect/>
          </a:stretch>
        </p:blipFill>
        <p:spPr bwMode="auto">
          <a:xfrm>
            <a:off x="2133600" y="2971800"/>
            <a:ext cx="5181600" cy="25146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ка сто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т 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коло конур</a:t>
            </a:r>
            <a:r>
              <a:rPr lang="ru-RU" dirty="0" smtClean="0">
                <a:solidFill>
                  <a:srgbClr val="FF0000"/>
                </a:solidFill>
              </a:rPr>
              <a:t>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logo-raduga.ru/wp-content/uploads/4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752600"/>
            <a:ext cx="4991100" cy="4572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Волк сто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т 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коло кор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бки.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olgasergeeff.ru/wp-content/uploads/2012/11/%D0%BE%D0%BA%D0%BE%D0%BB%D0%BE-%D1%88%D0%BA%D0%B0%D1%84%D0%B0.jpg"/>
          <p:cNvPicPr>
            <a:picLocks noChangeAspect="1" noChangeArrowheads="1"/>
          </p:cNvPicPr>
          <p:nvPr/>
        </p:nvPicPr>
        <p:blipFill>
          <a:blip r:embed="rId2" cstate="print"/>
          <a:srcRect l="3902" t="5123" r="10244" b="11197"/>
          <a:stretch>
            <a:fillRect/>
          </a:stretch>
        </p:blipFill>
        <p:spPr bwMode="auto">
          <a:xfrm>
            <a:off x="2819400" y="1981200"/>
            <a:ext cx="3352800" cy="37338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Кот в</a:t>
            </a:r>
            <a:r>
              <a:rPr lang="ru-RU" dirty="0" smtClean="0">
                <a:solidFill>
                  <a:srgbClr val="FF0000"/>
                </a:solidFill>
              </a:rPr>
              <a:t>ы</a:t>
            </a:r>
            <a:r>
              <a:rPr lang="ru-RU" dirty="0" smtClean="0"/>
              <a:t>лез из шк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фа.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logo-raduga.ru/wp-content/uploads/436.jpg"/>
          <p:cNvPicPr>
            <a:picLocks noChangeAspect="1" noChangeArrowheads="1"/>
          </p:cNvPicPr>
          <p:nvPr/>
        </p:nvPicPr>
        <p:blipFill>
          <a:blip r:embed="rId2" cstate="print"/>
          <a:srcRect t="10959" r="79000" b="50685"/>
          <a:stretch>
            <a:fillRect/>
          </a:stretch>
        </p:blipFill>
        <p:spPr bwMode="auto">
          <a:xfrm>
            <a:off x="2971800" y="1981200"/>
            <a:ext cx="2971800" cy="39624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к леж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т п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ред в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зой.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logo-raduga.ru/wp-content/uploads/436.jpg"/>
          <p:cNvPicPr>
            <a:picLocks noChangeAspect="1" noChangeArrowheads="1"/>
          </p:cNvPicPr>
          <p:nvPr/>
        </p:nvPicPr>
        <p:blipFill>
          <a:blip r:embed="rId2" cstate="print"/>
          <a:srcRect l="25000" t="6849" r="53000" b="60275"/>
          <a:stretch>
            <a:fillRect/>
          </a:stretch>
        </p:blipFill>
        <p:spPr bwMode="auto">
          <a:xfrm>
            <a:off x="3200400" y="2438400"/>
            <a:ext cx="2933700" cy="32004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89038"/>
          </a:xfrm>
        </p:spPr>
        <p:txBody>
          <a:bodyPr/>
          <a:lstStyle/>
          <a:p>
            <a:r>
              <a:rPr lang="ru-RU" dirty="0" smtClean="0"/>
              <a:t>Цвет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к сто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т в в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зе.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logo-raduga.ru/wp-content/uploads/436.jpg"/>
          <p:cNvPicPr>
            <a:picLocks noChangeAspect="1" noChangeArrowheads="1"/>
          </p:cNvPicPr>
          <p:nvPr/>
        </p:nvPicPr>
        <p:blipFill>
          <a:blip r:embed="rId2" cstate="print"/>
          <a:srcRect l="52000" t="10959" r="28000" b="56164"/>
          <a:stretch>
            <a:fillRect/>
          </a:stretch>
        </p:blipFill>
        <p:spPr bwMode="auto">
          <a:xfrm>
            <a:off x="2667000" y="1676400"/>
            <a:ext cx="3733800" cy="448056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к  леж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т 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коло в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зы.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112</Words>
  <Application>Microsoft Office PowerPoint</Application>
  <PresentationFormat>Экран (4:3)</PresentationFormat>
  <Paragraphs>22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Office Theme</vt:lpstr>
      <vt:lpstr>Тема: Предложения с предлогом  около.</vt:lpstr>
      <vt:lpstr>Мяч лежит около кресла.</vt:lpstr>
      <vt:lpstr>Змея лежит около коробки.</vt:lpstr>
      <vt:lpstr>Собака стоит около конуры.</vt:lpstr>
      <vt:lpstr>Волк стоит около коробки.</vt:lpstr>
      <vt:lpstr>Кот вылез из шкафа.</vt:lpstr>
      <vt:lpstr>Цветок лежит перед вазой.</vt:lpstr>
      <vt:lpstr>Цветок стоит в вазе.</vt:lpstr>
      <vt:lpstr>Цветок  лежит около вазы.</vt:lpstr>
      <vt:lpstr>Цветок лежит за вазой.</vt:lpstr>
      <vt:lpstr>Мышь сидит в коробке.</vt:lpstr>
      <vt:lpstr>Мышонок сидит на коробке.</vt:lpstr>
      <vt:lpstr>Мышонок стоит около коробки.</vt:lpstr>
      <vt:lpstr>Кошка залезла под кресло.</vt:lpstr>
      <vt:lpstr>Карандаши лежат в пенале.</vt:lpstr>
      <vt:lpstr>Мышонок сидит за коробкой.</vt:lpstr>
      <vt:lpstr>Мяч лежит под столом.</vt:lpstr>
      <vt:lpstr>Котёнок сидит на табуретке.</vt:lpstr>
      <vt:lpstr>Муравей прячется под грибом.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Предложения с предлогом  около.</dc:title>
  <dc:creator>Пользователь</dc:creator>
  <cp:lastModifiedBy>Пользователь</cp:lastModifiedBy>
  <cp:revision>14</cp:revision>
  <dcterms:created xsi:type="dcterms:W3CDTF">2017-04-21T09:47:05Z</dcterms:created>
  <dcterms:modified xsi:type="dcterms:W3CDTF">2021-04-14T07:03:23Z</dcterms:modified>
</cp:coreProperties>
</file>