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93" r:id="rId6"/>
    <p:sldId id="280" r:id="rId7"/>
    <p:sldId id="294" r:id="rId8"/>
    <p:sldId id="260" r:id="rId9"/>
    <p:sldId id="279" r:id="rId10"/>
    <p:sldId id="264" r:id="rId11"/>
    <p:sldId id="265" r:id="rId12"/>
    <p:sldId id="281" r:id="rId13"/>
    <p:sldId id="287" r:id="rId14"/>
    <p:sldId id="268" r:id="rId15"/>
    <p:sldId id="269" r:id="rId16"/>
    <p:sldId id="270" r:id="rId17"/>
    <p:sldId id="282" r:id="rId18"/>
    <p:sldId id="283" r:id="rId19"/>
    <p:sldId id="271" r:id="rId20"/>
    <p:sldId id="284" r:id="rId21"/>
    <p:sldId id="272" r:id="rId22"/>
    <p:sldId id="273" r:id="rId23"/>
    <p:sldId id="274" r:id="rId24"/>
    <p:sldId id="290" r:id="rId25"/>
    <p:sldId id="289" r:id="rId26"/>
    <p:sldId id="292" r:id="rId27"/>
    <p:sldId id="276" r:id="rId28"/>
    <p:sldId id="291" r:id="rId29"/>
    <p:sldId id="275" r:id="rId30"/>
    <p:sldId id="278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356397-D6FD-44E1-AC17-B26F38809239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9502FDE4-FF4D-4B8B-A49A-4D324A0CFDF6}">
      <dgm:prSet phldrT="[Текст]" custT="1"/>
      <dgm:spPr/>
      <dgm:t>
        <a:bodyPr/>
        <a:lstStyle/>
        <a:p>
          <a:r>
            <a:rPr lang="ru-RU" sz="3200" b="1" dirty="0" smtClean="0"/>
            <a:t>Формы связного высказывания</a:t>
          </a:r>
          <a:endParaRPr lang="ru-RU" sz="3200" b="1" dirty="0"/>
        </a:p>
      </dgm:t>
    </dgm:pt>
    <dgm:pt modelId="{C1397204-1406-47D1-AF3F-8E587104E7F6}" type="parTrans" cxnId="{43737655-62E7-4D4E-8E5C-846866404B37}">
      <dgm:prSet/>
      <dgm:spPr/>
      <dgm:t>
        <a:bodyPr/>
        <a:lstStyle/>
        <a:p>
          <a:endParaRPr lang="ru-RU"/>
        </a:p>
      </dgm:t>
    </dgm:pt>
    <dgm:pt modelId="{24BD3577-4F7B-4B32-8E6F-CF9565CFF5FC}" type="sibTrans" cxnId="{43737655-62E7-4D4E-8E5C-846866404B37}">
      <dgm:prSet/>
      <dgm:spPr/>
      <dgm:t>
        <a:bodyPr/>
        <a:lstStyle/>
        <a:p>
          <a:endParaRPr lang="ru-RU"/>
        </a:p>
      </dgm:t>
    </dgm:pt>
    <dgm:pt modelId="{B2F78F5F-FBA1-46CB-BEA4-1E3FF36248B1}">
      <dgm:prSet phldrT="[Текст]" custT="1"/>
      <dgm:spPr/>
      <dgm:t>
        <a:bodyPr/>
        <a:lstStyle/>
        <a:p>
          <a:r>
            <a:rPr lang="ru-RU" sz="2800" b="1" dirty="0" smtClean="0"/>
            <a:t>Монолог</a:t>
          </a:r>
          <a:endParaRPr lang="ru-RU" sz="2800" b="1" dirty="0"/>
        </a:p>
      </dgm:t>
    </dgm:pt>
    <dgm:pt modelId="{D801E60C-0A41-4DC6-88A5-DD15C3E5750E}" type="parTrans" cxnId="{84319EB0-9E87-45C8-AD65-60E443A72CEF}">
      <dgm:prSet/>
      <dgm:spPr/>
      <dgm:t>
        <a:bodyPr/>
        <a:lstStyle/>
        <a:p>
          <a:endParaRPr lang="ru-RU"/>
        </a:p>
      </dgm:t>
    </dgm:pt>
    <dgm:pt modelId="{3782154C-60E5-49BA-86C4-6D789E47AAB6}" type="sibTrans" cxnId="{84319EB0-9E87-45C8-AD65-60E443A72CEF}">
      <dgm:prSet/>
      <dgm:spPr/>
      <dgm:t>
        <a:bodyPr/>
        <a:lstStyle/>
        <a:p>
          <a:endParaRPr lang="ru-RU"/>
        </a:p>
      </dgm:t>
    </dgm:pt>
    <dgm:pt modelId="{498A83F8-0689-4A01-83D7-2C1D636641AD}">
      <dgm:prSet phldrT="[Текст]"/>
      <dgm:spPr/>
      <dgm:t>
        <a:bodyPr/>
        <a:lstStyle/>
        <a:p>
          <a:r>
            <a:rPr lang="ru-RU" b="1" dirty="0" smtClean="0"/>
            <a:t>Повествование</a:t>
          </a:r>
          <a:endParaRPr lang="ru-RU" b="1" dirty="0"/>
        </a:p>
      </dgm:t>
    </dgm:pt>
    <dgm:pt modelId="{341E99BA-0611-4942-8DFF-7798D526C5B3}" type="parTrans" cxnId="{0F7B24CF-16AD-4AD6-B8EF-A8088B300E22}">
      <dgm:prSet/>
      <dgm:spPr/>
      <dgm:t>
        <a:bodyPr/>
        <a:lstStyle/>
        <a:p>
          <a:endParaRPr lang="ru-RU"/>
        </a:p>
      </dgm:t>
    </dgm:pt>
    <dgm:pt modelId="{12E27EF1-5326-4F4A-94BE-80C1D4A731A2}" type="sibTrans" cxnId="{0F7B24CF-16AD-4AD6-B8EF-A8088B300E22}">
      <dgm:prSet/>
      <dgm:spPr/>
      <dgm:t>
        <a:bodyPr/>
        <a:lstStyle/>
        <a:p>
          <a:endParaRPr lang="ru-RU"/>
        </a:p>
      </dgm:t>
    </dgm:pt>
    <dgm:pt modelId="{20D54034-5403-4531-88E9-774D6F16C641}">
      <dgm:prSet phldrT="[Текст]"/>
      <dgm:spPr/>
      <dgm:t>
        <a:bodyPr/>
        <a:lstStyle/>
        <a:p>
          <a:r>
            <a:rPr lang="ru-RU" b="1" dirty="0" smtClean="0"/>
            <a:t>Рассуждение</a:t>
          </a:r>
          <a:endParaRPr lang="ru-RU" b="1" dirty="0"/>
        </a:p>
      </dgm:t>
    </dgm:pt>
    <dgm:pt modelId="{9BA9DC99-5D22-4DA8-A461-4F6EE4BD8CAE}" type="parTrans" cxnId="{F44CA028-96A4-4961-9FF8-9763ABF23840}">
      <dgm:prSet/>
      <dgm:spPr/>
      <dgm:t>
        <a:bodyPr/>
        <a:lstStyle/>
        <a:p>
          <a:endParaRPr lang="ru-RU"/>
        </a:p>
      </dgm:t>
    </dgm:pt>
    <dgm:pt modelId="{A93EDDBB-1864-43E9-BD39-2A2553D04B4F}" type="sibTrans" cxnId="{F44CA028-96A4-4961-9FF8-9763ABF23840}">
      <dgm:prSet/>
      <dgm:spPr/>
      <dgm:t>
        <a:bodyPr/>
        <a:lstStyle/>
        <a:p>
          <a:endParaRPr lang="ru-RU"/>
        </a:p>
      </dgm:t>
    </dgm:pt>
    <dgm:pt modelId="{CCDDD240-5756-413D-8D4F-8D8ECBCCC9A9}">
      <dgm:prSet phldrT="[Текст]" custT="1"/>
      <dgm:spPr/>
      <dgm:t>
        <a:bodyPr/>
        <a:lstStyle/>
        <a:p>
          <a:r>
            <a:rPr lang="ru-RU" sz="2800" b="1" dirty="0" smtClean="0"/>
            <a:t>Диалог</a:t>
          </a:r>
          <a:endParaRPr lang="ru-RU" sz="2800" b="1" dirty="0"/>
        </a:p>
      </dgm:t>
    </dgm:pt>
    <dgm:pt modelId="{79F960FF-2CA0-40A4-917B-44E34455AA58}" type="parTrans" cxnId="{543124D8-589E-4930-9D97-EBC823D2DAF8}">
      <dgm:prSet/>
      <dgm:spPr/>
      <dgm:t>
        <a:bodyPr/>
        <a:lstStyle/>
        <a:p>
          <a:endParaRPr lang="ru-RU"/>
        </a:p>
      </dgm:t>
    </dgm:pt>
    <dgm:pt modelId="{D8F5290A-1A68-460D-A01F-D8CE8B84A380}" type="sibTrans" cxnId="{543124D8-589E-4930-9D97-EBC823D2DAF8}">
      <dgm:prSet/>
      <dgm:spPr/>
      <dgm:t>
        <a:bodyPr/>
        <a:lstStyle/>
        <a:p>
          <a:endParaRPr lang="ru-RU"/>
        </a:p>
      </dgm:t>
    </dgm:pt>
    <dgm:pt modelId="{1B997AD4-CF57-4B1A-8AD8-495D8EA42DE3}">
      <dgm:prSet phldrT="[Текст]"/>
      <dgm:spPr/>
      <dgm:t>
        <a:bodyPr/>
        <a:lstStyle/>
        <a:p>
          <a:r>
            <a:rPr lang="ru-RU" b="1" dirty="0" smtClean="0"/>
            <a:t>Описание</a:t>
          </a:r>
          <a:endParaRPr lang="ru-RU" b="1" dirty="0"/>
        </a:p>
      </dgm:t>
    </dgm:pt>
    <dgm:pt modelId="{D15C250E-6004-48D6-B0A4-936012197E27}" type="parTrans" cxnId="{439E92F5-D468-48FB-B1E3-4B67A644BF9D}">
      <dgm:prSet/>
      <dgm:spPr/>
      <dgm:t>
        <a:bodyPr/>
        <a:lstStyle/>
        <a:p>
          <a:endParaRPr lang="ru-RU"/>
        </a:p>
      </dgm:t>
    </dgm:pt>
    <dgm:pt modelId="{9F4DA6E5-D3A0-45B7-8B0A-AF8231FC9674}" type="sibTrans" cxnId="{439E92F5-D468-48FB-B1E3-4B67A644BF9D}">
      <dgm:prSet/>
      <dgm:spPr/>
      <dgm:t>
        <a:bodyPr/>
        <a:lstStyle/>
        <a:p>
          <a:endParaRPr lang="ru-RU"/>
        </a:p>
      </dgm:t>
    </dgm:pt>
    <dgm:pt modelId="{D5496104-5BF5-4F52-BD98-EE0BBD048D64}" type="pres">
      <dgm:prSet presAssocID="{79356397-D6FD-44E1-AC17-B26F3880923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5EAE13F-8D97-448B-8B4E-4AF2C6365611}" type="pres">
      <dgm:prSet presAssocID="{9502FDE4-FF4D-4B8B-A49A-4D324A0CFDF6}" presName="hierRoot1" presStyleCnt="0"/>
      <dgm:spPr/>
    </dgm:pt>
    <dgm:pt modelId="{208F6D0F-3467-4670-BAE7-7CF5086175C3}" type="pres">
      <dgm:prSet presAssocID="{9502FDE4-FF4D-4B8B-A49A-4D324A0CFDF6}" presName="composite" presStyleCnt="0"/>
      <dgm:spPr/>
    </dgm:pt>
    <dgm:pt modelId="{A309A840-67D6-46D4-BB74-637C7D15D4B7}" type="pres">
      <dgm:prSet presAssocID="{9502FDE4-FF4D-4B8B-A49A-4D324A0CFDF6}" presName="background" presStyleLbl="node0" presStyleIdx="0" presStyleCnt="1"/>
      <dgm:spPr/>
    </dgm:pt>
    <dgm:pt modelId="{3B2B441F-9BC0-4462-B8BD-30D9E973D124}" type="pres">
      <dgm:prSet presAssocID="{9502FDE4-FF4D-4B8B-A49A-4D324A0CFDF6}" presName="text" presStyleLbl="fgAcc0" presStyleIdx="0" presStyleCnt="1" custScaleX="3889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54EBF7-3A6A-4494-B830-00D0B0396103}" type="pres">
      <dgm:prSet presAssocID="{9502FDE4-FF4D-4B8B-A49A-4D324A0CFDF6}" presName="hierChild2" presStyleCnt="0"/>
      <dgm:spPr/>
    </dgm:pt>
    <dgm:pt modelId="{DAF7429B-6711-40FC-A1FA-D3F53CCB3A6F}" type="pres">
      <dgm:prSet presAssocID="{D801E60C-0A41-4DC6-88A5-DD15C3E5750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F56B0B2E-AC95-4E57-BE7C-A8E59BFA6319}" type="pres">
      <dgm:prSet presAssocID="{B2F78F5F-FBA1-46CB-BEA4-1E3FF36248B1}" presName="hierRoot2" presStyleCnt="0"/>
      <dgm:spPr/>
    </dgm:pt>
    <dgm:pt modelId="{285B69F5-5F52-4838-86E5-92DF21BF7872}" type="pres">
      <dgm:prSet presAssocID="{B2F78F5F-FBA1-46CB-BEA4-1E3FF36248B1}" presName="composite2" presStyleCnt="0"/>
      <dgm:spPr/>
    </dgm:pt>
    <dgm:pt modelId="{0EA5C368-5EE5-4718-8FB7-5A20EEF58995}" type="pres">
      <dgm:prSet presAssocID="{B2F78F5F-FBA1-46CB-BEA4-1E3FF36248B1}" presName="background2" presStyleLbl="node2" presStyleIdx="0" presStyleCnt="2"/>
      <dgm:spPr/>
    </dgm:pt>
    <dgm:pt modelId="{824E18E4-0785-4599-943C-0F15D3D08F4C}" type="pres">
      <dgm:prSet presAssocID="{B2F78F5F-FBA1-46CB-BEA4-1E3FF36248B1}" presName="text2" presStyleLbl="fgAcc2" presStyleIdx="0" presStyleCnt="2" custScaleX="20097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B2C75B-8B58-4EF0-BD2D-48433080B0BA}" type="pres">
      <dgm:prSet presAssocID="{B2F78F5F-FBA1-46CB-BEA4-1E3FF36248B1}" presName="hierChild3" presStyleCnt="0"/>
      <dgm:spPr/>
    </dgm:pt>
    <dgm:pt modelId="{E9DEC321-D04B-412C-80A3-04F4BF762BB0}" type="pres">
      <dgm:prSet presAssocID="{341E99BA-0611-4942-8DFF-7798D526C5B3}" presName="Name17" presStyleLbl="parChTrans1D3" presStyleIdx="0" presStyleCnt="3"/>
      <dgm:spPr/>
      <dgm:t>
        <a:bodyPr/>
        <a:lstStyle/>
        <a:p>
          <a:endParaRPr lang="ru-RU"/>
        </a:p>
      </dgm:t>
    </dgm:pt>
    <dgm:pt modelId="{2B0A7C9F-7D95-450D-879F-CA648788E6F3}" type="pres">
      <dgm:prSet presAssocID="{498A83F8-0689-4A01-83D7-2C1D636641AD}" presName="hierRoot3" presStyleCnt="0"/>
      <dgm:spPr/>
    </dgm:pt>
    <dgm:pt modelId="{D0C8AD6E-EB22-4210-A649-F536018244AE}" type="pres">
      <dgm:prSet presAssocID="{498A83F8-0689-4A01-83D7-2C1D636641AD}" presName="composite3" presStyleCnt="0"/>
      <dgm:spPr/>
    </dgm:pt>
    <dgm:pt modelId="{6B1980A3-27AD-462D-87FB-4CF1674C11BE}" type="pres">
      <dgm:prSet presAssocID="{498A83F8-0689-4A01-83D7-2C1D636641AD}" presName="background3" presStyleLbl="node3" presStyleIdx="0" presStyleCnt="3"/>
      <dgm:spPr/>
    </dgm:pt>
    <dgm:pt modelId="{23D586E4-3ED9-449E-B2DD-BABECA775010}" type="pres">
      <dgm:prSet presAssocID="{498A83F8-0689-4A01-83D7-2C1D636641AD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D8D892-B3D1-429D-8608-EB414E395BF6}" type="pres">
      <dgm:prSet presAssocID="{498A83F8-0689-4A01-83D7-2C1D636641AD}" presName="hierChild4" presStyleCnt="0"/>
      <dgm:spPr/>
    </dgm:pt>
    <dgm:pt modelId="{8A456AE1-04B0-447C-98C8-0CFD9684835B}" type="pres">
      <dgm:prSet presAssocID="{9BA9DC99-5D22-4DA8-A461-4F6EE4BD8CAE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94DF884-A038-400B-95A8-E2150C5B77D3}" type="pres">
      <dgm:prSet presAssocID="{20D54034-5403-4531-88E9-774D6F16C641}" presName="hierRoot3" presStyleCnt="0"/>
      <dgm:spPr/>
    </dgm:pt>
    <dgm:pt modelId="{500D48C1-FB4F-46A4-895E-0B166209E8CC}" type="pres">
      <dgm:prSet presAssocID="{20D54034-5403-4531-88E9-774D6F16C641}" presName="composite3" presStyleCnt="0"/>
      <dgm:spPr/>
    </dgm:pt>
    <dgm:pt modelId="{104AD1BA-9712-47FE-B04E-50351681BEF5}" type="pres">
      <dgm:prSet presAssocID="{20D54034-5403-4531-88E9-774D6F16C641}" presName="background3" presStyleLbl="node3" presStyleIdx="1" presStyleCnt="3"/>
      <dgm:spPr/>
    </dgm:pt>
    <dgm:pt modelId="{09E769DC-9A6F-4390-96F4-627B6BC5A7C4}" type="pres">
      <dgm:prSet presAssocID="{20D54034-5403-4531-88E9-774D6F16C641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0210AA-22F0-4374-B266-54041A67FB7B}" type="pres">
      <dgm:prSet presAssocID="{20D54034-5403-4531-88E9-774D6F16C641}" presName="hierChild4" presStyleCnt="0"/>
      <dgm:spPr/>
    </dgm:pt>
    <dgm:pt modelId="{75DCEB97-24D8-4257-80A3-1EC6C6453687}" type="pres">
      <dgm:prSet presAssocID="{D15C250E-6004-48D6-B0A4-936012197E27}" presName="Name17" presStyleLbl="parChTrans1D3" presStyleIdx="2" presStyleCnt="3"/>
      <dgm:spPr/>
      <dgm:t>
        <a:bodyPr/>
        <a:lstStyle/>
        <a:p>
          <a:endParaRPr lang="ru-RU"/>
        </a:p>
      </dgm:t>
    </dgm:pt>
    <dgm:pt modelId="{6A646D3B-955E-42A0-9216-10DA9E10D0E8}" type="pres">
      <dgm:prSet presAssocID="{1B997AD4-CF57-4B1A-8AD8-495D8EA42DE3}" presName="hierRoot3" presStyleCnt="0"/>
      <dgm:spPr/>
    </dgm:pt>
    <dgm:pt modelId="{A716E6FA-AD68-4A48-8B32-94A13823E360}" type="pres">
      <dgm:prSet presAssocID="{1B997AD4-CF57-4B1A-8AD8-495D8EA42DE3}" presName="composite3" presStyleCnt="0"/>
      <dgm:spPr/>
    </dgm:pt>
    <dgm:pt modelId="{D744D382-D3D8-46C5-A52B-D3D447DA5065}" type="pres">
      <dgm:prSet presAssocID="{1B997AD4-CF57-4B1A-8AD8-495D8EA42DE3}" presName="background3" presStyleLbl="node3" presStyleIdx="2" presStyleCnt="3"/>
      <dgm:spPr/>
    </dgm:pt>
    <dgm:pt modelId="{734EC34E-8D3C-4577-B030-4DB62AC3A739}" type="pres">
      <dgm:prSet presAssocID="{1B997AD4-CF57-4B1A-8AD8-495D8EA42DE3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811952A-35BA-4C2C-BB7F-C011B677A950}" type="pres">
      <dgm:prSet presAssocID="{1B997AD4-CF57-4B1A-8AD8-495D8EA42DE3}" presName="hierChild4" presStyleCnt="0"/>
      <dgm:spPr/>
    </dgm:pt>
    <dgm:pt modelId="{BD4B68BE-5721-4BC3-BEE1-3AFDD4355FA4}" type="pres">
      <dgm:prSet presAssocID="{79F960FF-2CA0-40A4-917B-44E34455AA5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3D04162-2FA5-4DCD-9F43-086A327E3F66}" type="pres">
      <dgm:prSet presAssocID="{CCDDD240-5756-413D-8D4F-8D8ECBCCC9A9}" presName="hierRoot2" presStyleCnt="0"/>
      <dgm:spPr/>
    </dgm:pt>
    <dgm:pt modelId="{FD4D1C71-9427-41DD-AC0E-6F897B0B06AE}" type="pres">
      <dgm:prSet presAssocID="{CCDDD240-5756-413D-8D4F-8D8ECBCCC9A9}" presName="composite2" presStyleCnt="0"/>
      <dgm:spPr/>
    </dgm:pt>
    <dgm:pt modelId="{3B25C536-1240-496E-8A3D-860F5DBDDED0}" type="pres">
      <dgm:prSet presAssocID="{CCDDD240-5756-413D-8D4F-8D8ECBCCC9A9}" presName="background2" presStyleLbl="node2" presStyleIdx="1" presStyleCnt="2"/>
      <dgm:spPr/>
    </dgm:pt>
    <dgm:pt modelId="{B84E96EF-27A2-4214-A91C-46145D6B13FC}" type="pres">
      <dgm:prSet presAssocID="{CCDDD240-5756-413D-8D4F-8D8ECBCCC9A9}" presName="text2" presStyleLbl="fgAcc2" presStyleIdx="1" presStyleCnt="2" custScaleX="1800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24E629-F1C2-44F2-B9C6-29E16A2DCCF7}" type="pres">
      <dgm:prSet presAssocID="{CCDDD240-5756-413D-8D4F-8D8ECBCCC9A9}" presName="hierChild3" presStyleCnt="0"/>
      <dgm:spPr/>
    </dgm:pt>
  </dgm:ptLst>
  <dgm:cxnLst>
    <dgm:cxn modelId="{F44CA028-96A4-4961-9FF8-9763ABF23840}" srcId="{B2F78F5F-FBA1-46CB-BEA4-1E3FF36248B1}" destId="{20D54034-5403-4531-88E9-774D6F16C641}" srcOrd="1" destOrd="0" parTransId="{9BA9DC99-5D22-4DA8-A461-4F6EE4BD8CAE}" sibTransId="{A93EDDBB-1864-43E9-BD39-2A2553D04B4F}"/>
    <dgm:cxn modelId="{1E4A64CC-31B3-4AB4-A1B6-1D54035C433E}" type="presOf" srcId="{341E99BA-0611-4942-8DFF-7798D526C5B3}" destId="{E9DEC321-D04B-412C-80A3-04F4BF762BB0}" srcOrd="0" destOrd="0" presId="urn:microsoft.com/office/officeart/2005/8/layout/hierarchy1"/>
    <dgm:cxn modelId="{84319EB0-9E87-45C8-AD65-60E443A72CEF}" srcId="{9502FDE4-FF4D-4B8B-A49A-4D324A0CFDF6}" destId="{B2F78F5F-FBA1-46CB-BEA4-1E3FF36248B1}" srcOrd="0" destOrd="0" parTransId="{D801E60C-0A41-4DC6-88A5-DD15C3E5750E}" sibTransId="{3782154C-60E5-49BA-86C4-6D789E47AAB6}"/>
    <dgm:cxn modelId="{150C21AC-32DE-4307-B039-58E92753D816}" type="presOf" srcId="{9502FDE4-FF4D-4B8B-A49A-4D324A0CFDF6}" destId="{3B2B441F-9BC0-4462-B8BD-30D9E973D124}" srcOrd="0" destOrd="0" presId="urn:microsoft.com/office/officeart/2005/8/layout/hierarchy1"/>
    <dgm:cxn modelId="{E346B245-72F8-4D79-9B46-A27168126A58}" type="presOf" srcId="{79356397-D6FD-44E1-AC17-B26F38809239}" destId="{D5496104-5BF5-4F52-BD98-EE0BBD048D64}" srcOrd="0" destOrd="0" presId="urn:microsoft.com/office/officeart/2005/8/layout/hierarchy1"/>
    <dgm:cxn modelId="{0F7B24CF-16AD-4AD6-B8EF-A8088B300E22}" srcId="{B2F78F5F-FBA1-46CB-BEA4-1E3FF36248B1}" destId="{498A83F8-0689-4A01-83D7-2C1D636641AD}" srcOrd="0" destOrd="0" parTransId="{341E99BA-0611-4942-8DFF-7798D526C5B3}" sibTransId="{12E27EF1-5326-4F4A-94BE-80C1D4A731A2}"/>
    <dgm:cxn modelId="{43737655-62E7-4D4E-8E5C-846866404B37}" srcId="{79356397-D6FD-44E1-AC17-B26F38809239}" destId="{9502FDE4-FF4D-4B8B-A49A-4D324A0CFDF6}" srcOrd="0" destOrd="0" parTransId="{C1397204-1406-47D1-AF3F-8E587104E7F6}" sibTransId="{24BD3577-4F7B-4B32-8E6F-CF9565CFF5FC}"/>
    <dgm:cxn modelId="{439E92F5-D468-48FB-B1E3-4B67A644BF9D}" srcId="{B2F78F5F-FBA1-46CB-BEA4-1E3FF36248B1}" destId="{1B997AD4-CF57-4B1A-8AD8-495D8EA42DE3}" srcOrd="2" destOrd="0" parTransId="{D15C250E-6004-48D6-B0A4-936012197E27}" sibTransId="{9F4DA6E5-D3A0-45B7-8B0A-AF8231FC9674}"/>
    <dgm:cxn modelId="{3C9147A1-B2F2-453F-953D-E33E54CA9726}" type="presOf" srcId="{B2F78F5F-FBA1-46CB-BEA4-1E3FF36248B1}" destId="{824E18E4-0785-4599-943C-0F15D3D08F4C}" srcOrd="0" destOrd="0" presId="urn:microsoft.com/office/officeart/2005/8/layout/hierarchy1"/>
    <dgm:cxn modelId="{543124D8-589E-4930-9D97-EBC823D2DAF8}" srcId="{9502FDE4-FF4D-4B8B-A49A-4D324A0CFDF6}" destId="{CCDDD240-5756-413D-8D4F-8D8ECBCCC9A9}" srcOrd="1" destOrd="0" parTransId="{79F960FF-2CA0-40A4-917B-44E34455AA58}" sibTransId="{D8F5290A-1A68-460D-A01F-D8CE8B84A380}"/>
    <dgm:cxn modelId="{11636632-51F4-449D-B8AB-0A4416967A44}" type="presOf" srcId="{79F960FF-2CA0-40A4-917B-44E34455AA58}" destId="{BD4B68BE-5721-4BC3-BEE1-3AFDD4355FA4}" srcOrd="0" destOrd="0" presId="urn:microsoft.com/office/officeart/2005/8/layout/hierarchy1"/>
    <dgm:cxn modelId="{862FBC18-4A09-478B-ACF4-3FEB1C998BD5}" type="presOf" srcId="{498A83F8-0689-4A01-83D7-2C1D636641AD}" destId="{23D586E4-3ED9-449E-B2DD-BABECA775010}" srcOrd="0" destOrd="0" presId="urn:microsoft.com/office/officeart/2005/8/layout/hierarchy1"/>
    <dgm:cxn modelId="{F1BFA84C-4E00-40CF-808C-296E9F7B6F95}" type="presOf" srcId="{9BA9DC99-5D22-4DA8-A461-4F6EE4BD8CAE}" destId="{8A456AE1-04B0-447C-98C8-0CFD9684835B}" srcOrd="0" destOrd="0" presId="urn:microsoft.com/office/officeart/2005/8/layout/hierarchy1"/>
    <dgm:cxn modelId="{070ABB1D-8F1C-4292-A0B3-1DAA1DE8A767}" type="presOf" srcId="{D15C250E-6004-48D6-B0A4-936012197E27}" destId="{75DCEB97-24D8-4257-80A3-1EC6C6453687}" srcOrd="0" destOrd="0" presId="urn:microsoft.com/office/officeart/2005/8/layout/hierarchy1"/>
    <dgm:cxn modelId="{4798FE2D-1CDC-4863-B5D2-29B411127FBE}" type="presOf" srcId="{20D54034-5403-4531-88E9-774D6F16C641}" destId="{09E769DC-9A6F-4390-96F4-627B6BC5A7C4}" srcOrd="0" destOrd="0" presId="urn:microsoft.com/office/officeart/2005/8/layout/hierarchy1"/>
    <dgm:cxn modelId="{EE6C9CFA-1726-47E4-B9E9-0E383E5B47C4}" type="presOf" srcId="{CCDDD240-5756-413D-8D4F-8D8ECBCCC9A9}" destId="{B84E96EF-27A2-4214-A91C-46145D6B13FC}" srcOrd="0" destOrd="0" presId="urn:microsoft.com/office/officeart/2005/8/layout/hierarchy1"/>
    <dgm:cxn modelId="{397A3B26-E262-4FA1-B626-8C039DD7F9AD}" type="presOf" srcId="{D801E60C-0A41-4DC6-88A5-DD15C3E5750E}" destId="{DAF7429B-6711-40FC-A1FA-D3F53CCB3A6F}" srcOrd="0" destOrd="0" presId="urn:microsoft.com/office/officeart/2005/8/layout/hierarchy1"/>
    <dgm:cxn modelId="{50E39962-252E-4612-90AB-D622D96EA6DA}" type="presOf" srcId="{1B997AD4-CF57-4B1A-8AD8-495D8EA42DE3}" destId="{734EC34E-8D3C-4577-B030-4DB62AC3A739}" srcOrd="0" destOrd="0" presId="urn:microsoft.com/office/officeart/2005/8/layout/hierarchy1"/>
    <dgm:cxn modelId="{188A8DA5-6D6C-45C0-BF2B-392A9A47024B}" type="presParOf" srcId="{D5496104-5BF5-4F52-BD98-EE0BBD048D64}" destId="{D5EAE13F-8D97-448B-8B4E-4AF2C6365611}" srcOrd="0" destOrd="0" presId="urn:microsoft.com/office/officeart/2005/8/layout/hierarchy1"/>
    <dgm:cxn modelId="{B5622812-0037-4056-9721-3F5C7B1A6B0E}" type="presParOf" srcId="{D5EAE13F-8D97-448B-8B4E-4AF2C6365611}" destId="{208F6D0F-3467-4670-BAE7-7CF5086175C3}" srcOrd="0" destOrd="0" presId="urn:microsoft.com/office/officeart/2005/8/layout/hierarchy1"/>
    <dgm:cxn modelId="{B6E8044C-F573-4D8F-9C62-2C0520000DF4}" type="presParOf" srcId="{208F6D0F-3467-4670-BAE7-7CF5086175C3}" destId="{A309A840-67D6-46D4-BB74-637C7D15D4B7}" srcOrd="0" destOrd="0" presId="urn:microsoft.com/office/officeart/2005/8/layout/hierarchy1"/>
    <dgm:cxn modelId="{4E927148-8B60-42D9-B2B7-3BD35C9574D8}" type="presParOf" srcId="{208F6D0F-3467-4670-BAE7-7CF5086175C3}" destId="{3B2B441F-9BC0-4462-B8BD-30D9E973D124}" srcOrd="1" destOrd="0" presId="urn:microsoft.com/office/officeart/2005/8/layout/hierarchy1"/>
    <dgm:cxn modelId="{A171E33C-4370-43D2-93AA-820C01E0D941}" type="presParOf" srcId="{D5EAE13F-8D97-448B-8B4E-4AF2C6365611}" destId="{6254EBF7-3A6A-4494-B830-00D0B0396103}" srcOrd="1" destOrd="0" presId="urn:microsoft.com/office/officeart/2005/8/layout/hierarchy1"/>
    <dgm:cxn modelId="{6B55EAD2-8B5E-41DB-A5D3-C428BD50D10C}" type="presParOf" srcId="{6254EBF7-3A6A-4494-B830-00D0B0396103}" destId="{DAF7429B-6711-40FC-A1FA-D3F53CCB3A6F}" srcOrd="0" destOrd="0" presId="urn:microsoft.com/office/officeart/2005/8/layout/hierarchy1"/>
    <dgm:cxn modelId="{318D3F71-30A9-4137-B870-330711E08041}" type="presParOf" srcId="{6254EBF7-3A6A-4494-B830-00D0B0396103}" destId="{F56B0B2E-AC95-4E57-BE7C-A8E59BFA6319}" srcOrd="1" destOrd="0" presId="urn:microsoft.com/office/officeart/2005/8/layout/hierarchy1"/>
    <dgm:cxn modelId="{28422961-E906-47F1-99D9-F0A670AE61C5}" type="presParOf" srcId="{F56B0B2E-AC95-4E57-BE7C-A8E59BFA6319}" destId="{285B69F5-5F52-4838-86E5-92DF21BF7872}" srcOrd="0" destOrd="0" presId="urn:microsoft.com/office/officeart/2005/8/layout/hierarchy1"/>
    <dgm:cxn modelId="{7CA871D4-5B8D-4FC0-ACFC-C0B5C558C731}" type="presParOf" srcId="{285B69F5-5F52-4838-86E5-92DF21BF7872}" destId="{0EA5C368-5EE5-4718-8FB7-5A20EEF58995}" srcOrd="0" destOrd="0" presId="urn:microsoft.com/office/officeart/2005/8/layout/hierarchy1"/>
    <dgm:cxn modelId="{9EFC351E-ED80-48F4-83FE-40B380CAA131}" type="presParOf" srcId="{285B69F5-5F52-4838-86E5-92DF21BF7872}" destId="{824E18E4-0785-4599-943C-0F15D3D08F4C}" srcOrd="1" destOrd="0" presId="urn:microsoft.com/office/officeart/2005/8/layout/hierarchy1"/>
    <dgm:cxn modelId="{46FC817D-384A-4E9C-A3D4-B397D164B6E6}" type="presParOf" srcId="{F56B0B2E-AC95-4E57-BE7C-A8E59BFA6319}" destId="{23B2C75B-8B58-4EF0-BD2D-48433080B0BA}" srcOrd="1" destOrd="0" presId="urn:microsoft.com/office/officeart/2005/8/layout/hierarchy1"/>
    <dgm:cxn modelId="{4D6B30A8-B1E2-4D7F-941F-08E0197E3EC0}" type="presParOf" srcId="{23B2C75B-8B58-4EF0-BD2D-48433080B0BA}" destId="{E9DEC321-D04B-412C-80A3-04F4BF762BB0}" srcOrd="0" destOrd="0" presId="urn:microsoft.com/office/officeart/2005/8/layout/hierarchy1"/>
    <dgm:cxn modelId="{1C0E1DBF-9572-4E45-ABC5-C981536ED60F}" type="presParOf" srcId="{23B2C75B-8B58-4EF0-BD2D-48433080B0BA}" destId="{2B0A7C9F-7D95-450D-879F-CA648788E6F3}" srcOrd="1" destOrd="0" presId="urn:microsoft.com/office/officeart/2005/8/layout/hierarchy1"/>
    <dgm:cxn modelId="{E25BA2C2-2CF4-4161-B5FF-81276079C056}" type="presParOf" srcId="{2B0A7C9F-7D95-450D-879F-CA648788E6F3}" destId="{D0C8AD6E-EB22-4210-A649-F536018244AE}" srcOrd="0" destOrd="0" presId="urn:microsoft.com/office/officeart/2005/8/layout/hierarchy1"/>
    <dgm:cxn modelId="{ADB4DC6E-D9CC-4BD2-8B1C-DA66D3EB93AB}" type="presParOf" srcId="{D0C8AD6E-EB22-4210-A649-F536018244AE}" destId="{6B1980A3-27AD-462D-87FB-4CF1674C11BE}" srcOrd="0" destOrd="0" presId="urn:microsoft.com/office/officeart/2005/8/layout/hierarchy1"/>
    <dgm:cxn modelId="{3C4F7EE9-69C5-4E03-88EF-AD20F08A2883}" type="presParOf" srcId="{D0C8AD6E-EB22-4210-A649-F536018244AE}" destId="{23D586E4-3ED9-449E-B2DD-BABECA775010}" srcOrd="1" destOrd="0" presId="urn:microsoft.com/office/officeart/2005/8/layout/hierarchy1"/>
    <dgm:cxn modelId="{5A391958-52DB-4A77-AC50-4769720E03A8}" type="presParOf" srcId="{2B0A7C9F-7D95-450D-879F-CA648788E6F3}" destId="{38D8D892-B3D1-429D-8608-EB414E395BF6}" srcOrd="1" destOrd="0" presId="urn:microsoft.com/office/officeart/2005/8/layout/hierarchy1"/>
    <dgm:cxn modelId="{B3B38D07-73C7-4A67-ABD7-0F0823C4CB41}" type="presParOf" srcId="{23B2C75B-8B58-4EF0-BD2D-48433080B0BA}" destId="{8A456AE1-04B0-447C-98C8-0CFD9684835B}" srcOrd="2" destOrd="0" presId="urn:microsoft.com/office/officeart/2005/8/layout/hierarchy1"/>
    <dgm:cxn modelId="{0084371E-2D98-4BC7-BD1F-A8BDCD88D91D}" type="presParOf" srcId="{23B2C75B-8B58-4EF0-BD2D-48433080B0BA}" destId="{B94DF884-A038-400B-95A8-E2150C5B77D3}" srcOrd="3" destOrd="0" presId="urn:microsoft.com/office/officeart/2005/8/layout/hierarchy1"/>
    <dgm:cxn modelId="{C9D19397-1E56-493B-B718-5821BE2040B9}" type="presParOf" srcId="{B94DF884-A038-400B-95A8-E2150C5B77D3}" destId="{500D48C1-FB4F-46A4-895E-0B166209E8CC}" srcOrd="0" destOrd="0" presId="urn:microsoft.com/office/officeart/2005/8/layout/hierarchy1"/>
    <dgm:cxn modelId="{E1947C79-09CE-4C64-BB5C-7F33ACEFAFFC}" type="presParOf" srcId="{500D48C1-FB4F-46A4-895E-0B166209E8CC}" destId="{104AD1BA-9712-47FE-B04E-50351681BEF5}" srcOrd="0" destOrd="0" presId="urn:microsoft.com/office/officeart/2005/8/layout/hierarchy1"/>
    <dgm:cxn modelId="{EFBBE784-21C6-4032-ACB7-B6CAC91B5F40}" type="presParOf" srcId="{500D48C1-FB4F-46A4-895E-0B166209E8CC}" destId="{09E769DC-9A6F-4390-96F4-627B6BC5A7C4}" srcOrd="1" destOrd="0" presId="urn:microsoft.com/office/officeart/2005/8/layout/hierarchy1"/>
    <dgm:cxn modelId="{56C4D316-1D24-48CE-A3CA-9DCB54D83082}" type="presParOf" srcId="{B94DF884-A038-400B-95A8-E2150C5B77D3}" destId="{440210AA-22F0-4374-B266-54041A67FB7B}" srcOrd="1" destOrd="0" presId="urn:microsoft.com/office/officeart/2005/8/layout/hierarchy1"/>
    <dgm:cxn modelId="{B73806FF-9463-465E-953D-CC052A0EE75C}" type="presParOf" srcId="{23B2C75B-8B58-4EF0-BD2D-48433080B0BA}" destId="{75DCEB97-24D8-4257-80A3-1EC6C6453687}" srcOrd="4" destOrd="0" presId="urn:microsoft.com/office/officeart/2005/8/layout/hierarchy1"/>
    <dgm:cxn modelId="{E4F20000-07FC-4A98-8CD4-7553959F0FEF}" type="presParOf" srcId="{23B2C75B-8B58-4EF0-BD2D-48433080B0BA}" destId="{6A646D3B-955E-42A0-9216-10DA9E10D0E8}" srcOrd="5" destOrd="0" presId="urn:microsoft.com/office/officeart/2005/8/layout/hierarchy1"/>
    <dgm:cxn modelId="{C86C5E18-9A7E-43D6-9FE4-53710033536E}" type="presParOf" srcId="{6A646D3B-955E-42A0-9216-10DA9E10D0E8}" destId="{A716E6FA-AD68-4A48-8B32-94A13823E360}" srcOrd="0" destOrd="0" presId="urn:microsoft.com/office/officeart/2005/8/layout/hierarchy1"/>
    <dgm:cxn modelId="{A5EBA21E-EA16-43A3-8FED-78E78B2DC165}" type="presParOf" srcId="{A716E6FA-AD68-4A48-8B32-94A13823E360}" destId="{D744D382-D3D8-46C5-A52B-D3D447DA5065}" srcOrd="0" destOrd="0" presId="urn:microsoft.com/office/officeart/2005/8/layout/hierarchy1"/>
    <dgm:cxn modelId="{99C1E9BD-4728-4093-9DB7-9337D90E2476}" type="presParOf" srcId="{A716E6FA-AD68-4A48-8B32-94A13823E360}" destId="{734EC34E-8D3C-4577-B030-4DB62AC3A739}" srcOrd="1" destOrd="0" presId="urn:microsoft.com/office/officeart/2005/8/layout/hierarchy1"/>
    <dgm:cxn modelId="{8062A956-87C8-44A0-9486-356BBC69C914}" type="presParOf" srcId="{6A646D3B-955E-42A0-9216-10DA9E10D0E8}" destId="{F811952A-35BA-4C2C-BB7F-C011B677A950}" srcOrd="1" destOrd="0" presId="urn:microsoft.com/office/officeart/2005/8/layout/hierarchy1"/>
    <dgm:cxn modelId="{AAACE8AE-AA30-42FA-B79B-114847ECE3B5}" type="presParOf" srcId="{6254EBF7-3A6A-4494-B830-00D0B0396103}" destId="{BD4B68BE-5721-4BC3-BEE1-3AFDD4355FA4}" srcOrd="2" destOrd="0" presId="urn:microsoft.com/office/officeart/2005/8/layout/hierarchy1"/>
    <dgm:cxn modelId="{A21E3A53-2408-4898-86E2-63ED78231508}" type="presParOf" srcId="{6254EBF7-3A6A-4494-B830-00D0B0396103}" destId="{53D04162-2FA5-4DCD-9F43-086A327E3F66}" srcOrd="3" destOrd="0" presId="urn:microsoft.com/office/officeart/2005/8/layout/hierarchy1"/>
    <dgm:cxn modelId="{83DB5A03-6A7A-473E-BE6A-26EBE400147E}" type="presParOf" srcId="{53D04162-2FA5-4DCD-9F43-086A327E3F66}" destId="{FD4D1C71-9427-41DD-AC0E-6F897B0B06AE}" srcOrd="0" destOrd="0" presId="urn:microsoft.com/office/officeart/2005/8/layout/hierarchy1"/>
    <dgm:cxn modelId="{4245D8F9-0E31-4935-86C8-D6FC8166E24A}" type="presParOf" srcId="{FD4D1C71-9427-41DD-AC0E-6F897B0B06AE}" destId="{3B25C536-1240-496E-8A3D-860F5DBDDED0}" srcOrd="0" destOrd="0" presId="urn:microsoft.com/office/officeart/2005/8/layout/hierarchy1"/>
    <dgm:cxn modelId="{835270E7-F4B8-4A40-97D2-298DBD496F5A}" type="presParOf" srcId="{FD4D1C71-9427-41DD-AC0E-6F897B0B06AE}" destId="{B84E96EF-27A2-4214-A91C-46145D6B13FC}" srcOrd="1" destOrd="0" presId="urn:microsoft.com/office/officeart/2005/8/layout/hierarchy1"/>
    <dgm:cxn modelId="{32C6061A-5FDB-4253-BB78-379B1A149CD2}" type="presParOf" srcId="{53D04162-2FA5-4DCD-9F43-086A327E3F66}" destId="{AB24E629-F1C2-44F2-B9C6-29E16A2DCCF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1DA13C-7FF9-4A97-85AF-C12D8E2A10FD}" type="doc">
      <dgm:prSet loTypeId="urn:microsoft.com/office/officeart/2005/8/layout/radial2" loCatId="relationship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5EA64FE-EF87-4A29-9614-98325EA20EC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Здоровье-сберегаю-</a:t>
          </a:r>
          <a:r>
            <a:rPr lang="ru-RU" sz="2400" b="1" dirty="0" err="1" smtClean="0">
              <a:solidFill>
                <a:schemeClr val="tx1"/>
              </a:solidFill>
            </a:rPr>
            <a:t>щие</a:t>
          </a:r>
          <a:endParaRPr lang="ru-RU" sz="2400" b="1" dirty="0">
            <a:solidFill>
              <a:schemeClr val="tx1"/>
            </a:solidFill>
          </a:endParaRPr>
        </a:p>
      </dgm:t>
    </dgm:pt>
    <dgm:pt modelId="{6FFE568C-70E9-4875-82E5-9FEBF19D6811}" type="parTrans" cxnId="{70EAC138-2C83-4815-99D6-BC6B029A01AE}">
      <dgm:prSet/>
      <dgm:spPr/>
      <dgm:t>
        <a:bodyPr/>
        <a:lstStyle/>
        <a:p>
          <a:endParaRPr lang="ru-RU"/>
        </a:p>
      </dgm:t>
    </dgm:pt>
    <dgm:pt modelId="{DB8C3898-8806-424A-80C8-71707FC28EE5}" type="sibTrans" cxnId="{70EAC138-2C83-4815-99D6-BC6B029A01AE}">
      <dgm:prSet/>
      <dgm:spPr/>
      <dgm:t>
        <a:bodyPr/>
        <a:lstStyle/>
        <a:p>
          <a:endParaRPr lang="ru-RU"/>
        </a:p>
      </dgm:t>
    </dgm:pt>
    <dgm:pt modelId="{1D02E78B-81D8-4C84-83DA-E894F68ABDD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Игровые</a:t>
          </a:r>
          <a:endParaRPr lang="ru-RU" sz="2400" b="1" dirty="0">
            <a:solidFill>
              <a:schemeClr val="tx1"/>
            </a:solidFill>
          </a:endParaRPr>
        </a:p>
      </dgm:t>
    </dgm:pt>
    <dgm:pt modelId="{7BA0CEE6-15FE-46FC-B6B0-9FCF4A504F28}" type="parTrans" cxnId="{EFC68D08-5633-4D1A-81CC-A71C7E7A225D}">
      <dgm:prSet/>
      <dgm:spPr/>
      <dgm:t>
        <a:bodyPr/>
        <a:lstStyle/>
        <a:p>
          <a:endParaRPr lang="ru-RU"/>
        </a:p>
      </dgm:t>
    </dgm:pt>
    <dgm:pt modelId="{D8FDDFE5-DA1E-4C3A-88BC-2A3224C9BC49}" type="sibTrans" cxnId="{EFC68D08-5633-4D1A-81CC-A71C7E7A225D}">
      <dgm:prSet/>
      <dgm:spPr/>
      <dgm:t>
        <a:bodyPr/>
        <a:lstStyle/>
        <a:p>
          <a:endParaRPr lang="ru-RU"/>
        </a:p>
      </dgm:t>
    </dgm:pt>
    <dgm:pt modelId="{00824FA6-2C99-455E-80D8-1AA05C4A30F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ИКТ</a:t>
          </a:r>
          <a:endParaRPr lang="ru-RU" sz="2400" b="1" dirty="0">
            <a:solidFill>
              <a:schemeClr val="tx1"/>
            </a:solidFill>
          </a:endParaRPr>
        </a:p>
      </dgm:t>
    </dgm:pt>
    <dgm:pt modelId="{49593854-D001-4D04-A727-83F6A9BA6014}" type="parTrans" cxnId="{CF3FA1A1-B9B8-4CFF-9F1E-542F65A0119D}">
      <dgm:prSet/>
      <dgm:spPr/>
      <dgm:t>
        <a:bodyPr/>
        <a:lstStyle/>
        <a:p>
          <a:endParaRPr lang="ru-RU"/>
        </a:p>
      </dgm:t>
    </dgm:pt>
    <dgm:pt modelId="{E5EB3DC2-1285-4879-B023-EF3D21484166}" type="sibTrans" cxnId="{CF3FA1A1-B9B8-4CFF-9F1E-542F65A0119D}">
      <dgm:prSet/>
      <dgm:spPr/>
      <dgm:t>
        <a:bodyPr/>
        <a:lstStyle/>
        <a:p>
          <a:endParaRPr lang="ru-RU"/>
        </a:p>
      </dgm:t>
    </dgm:pt>
    <dgm:pt modelId="{65591147-D239-4B66-8967-B2E76E0C0288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ТРИЗ</a:t>
          </a:r>
          <a:endParaRPr lang="ru-RU" sz="2400" b="1" dirty="0">
            <a:solidFill>
              <a:schemeClr val="tx1"/>
            </a:solidFill>
          </a:endParaRPr>
        </a:p>
      </dgm:t>
    </dgm:pt>
    <dgm:pt modelId="{0D948FD9-7C6C-45AD-A3A3-5F516A8BBCC4}" type="parTrans" cxnId="{B3FC6C8A-0B0F-4800-AE36-81348316F4AF}">
      <dgm:prSet/>
      <dgm:spPr/>
      <dgm:t>
        <a:bodyPr/>
        <a:lstStyle/>
        <a:p>
          <a:endParaRPr lang="ru-RU"/>
        </a:p>
      </dgm:t>
    </dgm:pt>
    <dgm:pt modelId="{0F39EF86-C947-44E6-B98E-717FE8F7E5C5}" type="sibTrans" cxnId="{B3FC6C8A-0B0F-4800-AE36-81348316F4AF}">
      <dgm:prSet/>
      <dgm:spPr/>
      <dgm:t>
        <a:bodyPr/>
        <a:lstStyle/>
        <a:p>
          <a:endParaRPr lang="ru-RU"/>
        </a:p>
      </dgm:t>
    </dgm:pt>
    <dgm:pt modelId="{AC473A95-208B-415B-AB31-EAD5173DA0C6}">
      <dgm:prSet phldrT="[Текст]" custT="1"/>
      <dgm:spPr/>
      <dgm:t>
        <a:bodyPr/>
        <a:lstStyle/>
        <a:p>
          <a:r>
            <a:rPr lang="ru-RU" sz="2400" b="1" dirty="0" err="1" smtClean="0">
              <a:solidFill>
                <a:schemeClr val="tx1"/>
              </a:solidFill>
            </a:rPr>
            <a:t>Мнемотех-ника</a:t>
          </a:r>
          <a:endParaRPr lang="ru-RU" sz="2400" b="1" dirty="0">
            <a:solidFill>
              <a:schemeClr val="tx1"/>
            </a:solidFill>
          </a:endParaRPr>
        </a:p>
      </dgm:t>
    </dgm:pt>
    <dgm:pt modelId="{360A97D5-03FB-4B95-9545-EBDFC57E2987}" type="parTrans" cxnId="{C453AE44-C5C0-4760-B14C-303CEAF9453A}">
      <dgm:prSet/>
      <dgm:spPr/>
      <dgm:t>
        <a:bodyPr/>
        <a:lstStyle/>
        <a:p>
          <a:endParaRPr lang="ru-RU"/>
        </a:p>
      </dgm:t>
    </dgm:pt>
    <dgm:pt modelId="{5E05789B-0BFC-4360-B51E-5B90DA983787}" type="sibTrans" cxnId="{C453AE44-C5C0-4760-B14C-303CEAF9453A}">
      <dgm:prSet/>
      <dgm:spPr/>
      <dgm:t>
        <a:bodyPr/>
        <a:lstStyle/>
        <a:p>
          <a:endParaRPr lang="ru-RU"/>
        </a:p>
      </dgm:t>
    </dgm:pt>
    <dgm:pt modelId="{4A8CF4D7-1AB1-469A-9441-70E748860D66}" type="pres">
      <dgm:prSet presAssocID="{E31DA13C-7FF9-4A97-85AF-C12D8E2A10F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B230DF-E6A7-4614-A78E-8CF33101E903}" type="pres">
      <dgm:prSet presAssocID="{E31DA13C-7FF9-4A97-85AF-C12D8E2A10FD}" presName="cycle" presStyleCnt="0"/>
      <dgm:spPr/>
    </dgm:pt>
    <dgm:pt modelId="{807914B0-718A-42B7-AFB7-7418E8FB4B92}" type="pres">
      <dgm:prSet presAssocID="{E31DA13C-7FF9-4A97-85AF-C12D8E2A10FD}" presName="centerShape" presStyleCnt="0"/>
      <dgm:spPr/>
    </dgm:pt>
    <dgm:pt modelId="{21D22E19-10F8-4064-9E75-2EA03FD66B46}" type="pres">
      <dgm:prSet presAssocID="{E31DA13C-7FF9-4A97-85AF-C12D8E2A10FD}" presName="connSite" presStyleLbl="node1" presStyleIdx="0" presStyleCnt="6"/>
      <dgm:spPr/>
    </dgm:pt>
    <dgm:pt modelId="{4C55007D-B61C-4511-8A14-7D9CF41E9468}" type="pres">
      <dgm:prSet presAssocID="{E31DA13C-7FF9-4A97-85AF-C12D8E2A10FD}" presName="visible" presStyleLbl="node1" presStyleIdx="0" presStyleCnt="6" custScaleX="261203" custScaleY="177027" custLinFactNeighborX="-80591" custLinFactNeighborY="-3960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2481C05F-9FD8-4C92-A621-532A401B13B6}" type="pres">
      <dgm:prSet presAssocID="{6FFE568C-70E9-4875-82E5-9FEBF19D6811}" presName="Name25" presStyleLbl="parChTrans1D1" presStyleIdx="0" presStyleCnt="5"/>
      <dgm:spPr/>
      <dgm:t>
        <a:bodyPr/>
        <a:lstStyle/>
        <a:p>
          <a:endParaRPr lang="ru-RU"/>
        </a:p>
      </dgm:t>
    </dgm:pt>
    <dgm:pt modelId="{4A1CD78E-7F9F-4AA4-88AC-CE72F148D6C3}" type="pres">
      <dgm:prSet presAssocID="{C5EA64FE-EF87-4A29-9614-98325EA20EC7}" presName="node" presStyleCnt="0"/>
      <dgm:spPr/>
    </dgm:pt>
    <dgm:pt modelId="{102FE4D8-D37E-4212-B5B1-C42E06FFBB06}" type="pres">
      <dgm:prSet presAssocID="{C5EA64FE-EF87-4A29-9614-98325EA20EC7}" presName="parentNode" presStyleLbl="node1" presStyleIdx="1" presStyleCnt="6" custScaleX="229934" custScaleY="228007" custLinFactNeighborX="34981" custLinFactNeighborY="700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B9C1B2-D3DD-4520-9CFA-A5A76FC78BE9}" type="pres">
      <dgm:prSet presAssocID="{C5EA64FE-EF87-4A29-9614-98325EA20EC7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5A2919-0DA1-4EA0-8C28-078A04C4891F}" type="pres">
      <dgm:prSet presAssocID="{7BA0CEE6-15FE-46FC-B6B0-9FCF4A504F28}" presName="Name25" presStyleLbl="parChTrans1D1" presStyleIdx="1" presStyleCnt="5"/>
      <dgm:spPr/>
      <dgm:t>
        <a:bodyPr/>
        <a:lstStyle/>
        <a:p>
          <a:endParaRPr lang="ru-RU"/>
        </a:p>
      </dgm:t>
    </dgm:pt>
    <dgm:pt modelId="{59892570-794A-44C8-9E73-E1D5431EA672}" type="pres">
      <dgm:prSet presAssocID="{1D02E78B-81D8-4C84-83DA-E894F68ABDDE}" presName="node" presStyleCnt="0"/>
      <dgm:spPr/>
    </dgm:pt>
    <dgm:pt modelId="{D286E797-6388-4F1F-ACAE-D2A2D32C015D}" type="pres">
      <dgm:prSet presAssocID="{1D02E78B-81D8-4C84-83DA-E894F68ABDDE}" presName="parentNode" presStyleLbl="node1" presStyleIdx="2" presStyleCnt="6" custScaleX="251015" custScaleY="230294" custLinFactX="100000" custLinFactNeighborX="115163" custLinFactNeighborY="2539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235E06-3701-47BB-B99A-E7F237CEB70C}" type="pres">
      <dgm:prSet presAssocID="{1D02E78B-81D8-4C84-83DA-E894F68ABDDE}" presName="childNode" presStyleLbl="revTx" presStyleIdx="0" presStyleCnt="0">
        <dgm:presLayoutVars>
          <dgm:bulletEnabled val="1"/>
        </dgm:presLayoutVars>
      </dgm:prSet>
      <dgm:spPr/>
    </dgm:pt>
    <dgm:pt modelId="{393CC1A8-00C3-4668-9FC4-A8B7888F808F}" type="pres">
      <dgm:prSet presAssocID="{49593854-D001-4D04-A727-83F6A9BA6014}" presName="Name25" presStyleLbl="parChTrans1D1" presStyleIdx="2" presStyleCnt="5"/>
      <dgm:spPr/>
      <dgm:t>
        <a:bodyPr/>
        <a:lstStyle/>
        <a:p>
          <a:endParaRPr lang="ru-RU"/>
        </a:p>
      </dgm:t>
    </dgm:pt>
    <dgm:pt modelId="{4DC29DE9-98B8-4130-BF43-951F84339510}" type="pres">
      <dgm:prSet presAssocID="{00824FA6-2C99-455E-80D8-1AA05C4A30F9}" presName="node" presStyleCnt="0"/>
      <dgm:spPr/>
    </dgm:pt>
    <dgm:pt modelId="{01DE289C-B898-4411-BF51-F86158765910}" type="pres">
      <dgm:prSet presAssocID="{00824FA6-2C99-455E-80D8-1AA05C4A30F9}" presName="parentNode" presStyleLbl="node1" presStyleIdx="3" presStyleCnt="6" custScaleX="245558" custScaleY="242536" custLinFactX="170865" custLinFactNeighborX="200000" custLinFactNeighborY="7979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C82C1-0C18-4531-8A51-6C028193CEE2}" type="pres">
      <dgm:prSet presAssocID="{00824FA6-2C99-455E-80D8-1AA05C4A30F9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A3946F-80BA-4046-9FBE-2EC20E219213}" type="pres">
      <dgm:prSet presAssocID="{360A97D5-03FB-4B95-9545-EBDFC57E2987}" presName="Name25" presStyleLbl="parChTrans1D1" presStyleIdx="3" presStyleCnt="5"/>
      <dgm:spPr/>
      <dgm:t>
        <a:bodyPr/>
        <a:lstStyle/>
        <a:p>
          <a:endParaRPr lang="ru-RU"/>
        </a:p>
      </dgm:t>
    </dgm:pt>
    <dgm:pt modelId="{F35F3071-2ECA-461E-90D1-5051CAE97A2E}" type="pres">
      <dgm:prSet presAssocID="{AC473A95-208B-415B-AB31-EAD5173DA0C6}" presName="node" presStyleCnt="0"/>
      <dgm:spPr/>
    </dgm:pt>
    <dgm:pt modelId="{B2589D48-E860-4559-B9EC-84815F5B8C1A}" type="pres">
      <dgm:prSet presAssocID="{AC473A95-208B-415B-AB31-EAD5173DA0C6}" presName="parentNode" presStyleLbl="node1" presStyleIdx="4" presStyleCnt="6" custScaleX="249576" custScaleY="235434" custLinFactNeighborX="71949" custLinFactNeighborY="4187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47E0ED-E4F7-43F8-9B9C-6F86C65CDAD6}" type="pres">
      <dgm:prSet presAssocID="{AC473A95-208B-415B-AB31-EAD5173DA0C6}" presName="childNode" presStyleLbl="revTx" presStyleIdx="0" presStyleCnt="0">
        <dgm:presLayoutVars>
          <dgm:bulletEnabled val="1"/>
        </dgm:presLayoutVars>
      </dgm:prSet>
      <dgm:spPr/>
    </dgm:pt>
    <dgm:pt modelId="{E5F7BEB6-FE2F-4495-8096-4D670831C962}" type="pres">
      <dgm:prSet presAssocID="{0D948FD9-7C6C-45AD-A3A3-5F516A8BBCC4}" presName="Name25" presStyleLbl="parChTrans1D1" presStyleIdx="4" presStyleCnt="5"/>
      <dgm:spPr/>
      <dgm:t>
        <a:bodyPr/>
        <a:lstStyle/>
        <a:p>
          <a:endParaRPr lang="ru-RU"/>
        </a:p>
      </dgm:t>
    </dgm:pt>
    <dgm:pt modelId="{CB46D957-024A-47D1-BE27-92C1FA81ABDF}" type="pres">
      <dgm:prSet presAssocID="{65591147-D239-4B66-8967-B2E76E0C0288}" presName="node" presStyleCnt="0"/>
      <dgm:spPr/>
    </dgm:pt>
    <dgm:pt modelId="{ABCD3D83-1853-4DBD-9D78-5F9C069FD481}" type="pres">
      <dgm:prSet presAssocID="{65591147-D239-4B66-8967-B2E76E0C0288}" presName="parentNode" presStyleLbl="node1" presStyleIdx="5" presStyleCnt="6" custScaleX="244533" custScaleY="231198" custLinFactX="-30582" custLinFactNeighborX="-100000" custLinFactNeighborY="-523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007776-6CF5-4578-95E3-ED044C95416C}" type="pres">
      <dgm:prSet presAssocID="{65591147-D239-4B66-8967-B2E76E0C028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3C734C01-9615-4D7C-ABCC-D7DDA1F93663}" type="presOf" srcId="{65591147-D239-4B66-8967-B2E76E0C0288}" destId="{ABCD3D83-1853-4DBD-9D78-5F9C069FD481}" srcOrd="0" destOrd="0" presId="urn:microsoft.com/office/officeart/2005/8/layout/radial2"/>
    <dgm:cxn modelId="{92BC3434-B233-4B9B-9D7F-596B88AB8D40}" type="presOf" srcId="{7BA0CEE6-15FE-46FC-B6B0-9FCF4A504F28}" destId="{2B5A2919-0DA1-4EA0-8C28-078A04C4891F}" srcOrd="0" destOrd="0" presId="urn:microsoft.com/office/officeart/2005/8/layout/radial2"/>
    <dgm:cxn modelId="{A1D33D63-620F-4451-A162-8B597155566B}" type="presOf" srcId="{6FFE568C-70E9-4875-82E5-9FEBF19D6811}" destId="{2481C05F-9FD8-4C92-A621-532A401B13B6}" srcOrd="0" destOrd="0" presId="urn:microsoft.com/office/officeart/2005/8/layout/radial2"/>
    <dgm:cxn modelId="{554792E0-08D9-4C8A-9E4E-73D4DC456B28}" type="presOf" srcId="{0D948FD9-7C6C-45AD-A3A3-5F516A8BBCC4}" destId="{E5F7BEB6-FE2F-4495-8096-4D670831C962}" srcOrd="0" destOrd="0" presId="urn:microsoft.com/office/officeart/2005/8/layout/radial2"/>
    <dgm:cxn modelId="{A891A3C5-4712-46E5-BE54-AC415B3EE125}" type="presOf" srcId="{C5EA64FE-EF87-4A29-9614-98325EA20EC7}" destId="{102FE4D8-D37E-4212-B5B1-C42E06FFBB06}" srcOrd="0" destOrd="0" presId="urn:microsoft.com/office/officeart/2005/8/layout/radial2"/>
    <dgm:cxn modelId="{70EAC138-2C83-4815-99D6-BC6B029A01AE}" srcId="{E31DA13C-7FF9-4A97-85AF-C12D8E2A10FD}" destId="{C5EA64FE-EF87-4A29-9614-98325EA20EC7}" srcOrd="0" destOrd="0" parTransId="{6FFE568C-70E9-4875-82E5-9FEBF19D6811}" sibTransId="{DB8C3898-8806-424A-80C8-71707FC28EE5}"/>
    <dgm:cxn modelId="{26E43B27-FA50-4992-8B1C-936BD53F06E7}" type="presOf" srcId="{AC473A95-208B-415B-AB31-EAD5173DA0C6}" destId="{B2589D48-E860-4559-B9EC-84815F5B8C1A}" srcOrd="0" destOrd="0" presId="urn:microsoft.com/office/officeart/2005/8/layout/radial2"/>
    <dgm:cxn modelId="{B3FC6C8A-0B0F-4800-AE36-81348316F4AF}" srcId="{E31DA13C-7FF9-4A97-85AF-C12D8E2A10FD}" destId="{65591147-D239-4B66-8967-B2E76E0C0288}" srcOrd="4" destOrd="0" parTransId="{0D948FD9-7C6C-45AD-A3A3-5F516A8BBCC4}" sibTransId="{0F39EF86-C947-44E6-B98E-717FE8F7E5C5}"/>
    <dgm:cxn modelId="{80749030-FA14-4527-B1D9-A6ECAA090566}" type="presOf" srcId="{E31DA13C-7FF9-4A97-85AF-C12D8E2A10FD}" destId="{4A8CF4D7-1AB1-469A-9441-70E748860D66}" srcOrd="0" destOrd="0" presId="urn:microsoft.com/office/officeart/2005/8/layout/radial2"/>
    <dgm:cxn modelId="{4EC08388-BFAD-4EF7-8179-0008CC8AE37E}" type="presOf" srcId="{1D02E78B-81D8-4C84-83DA-E894F68ABDDE}" destId="{D286E797-6388-4F1F-ACAE-D2A2D32C015D}" srcOrd="0" destOrd="0" presId="urn:microsoft.com/office/officeart/2005/8/layout/radial2"/>
    <dgm:cxn modelId="{6601C0E1-CBDE-4C05-AEC9-F6B17D7854C6}" type="presOf" srcId="{360A97D5-03FB-4B95-9545-EBDFC57E2987}" destId="{7CA3946F-80BA-4046-9FBE-2EC20E219213}" srcOrd="0" destOrd="0" presId="urn:microsoft.com/office/officeart/2005/8/layout/radial2"/>
    <dgm:cxn modelId="{EFC68D08-5633-4D1A-81CC-A71C7E7A225D}" srcId="{E31DA13C-7FF9-4A97-85AF-C12D8E2A10FD}" destId="{1D02E78B-81D8-4C84-83DA-E894F68ABDDE}" srcOrd="1" destOrd="0" parTransId="{7BA0CEE6-15FE-46FC-B6B0-9FCF4A504F28}" sibTransId="{D8FDDFE5-DA1E-4C3A-88BC-2A3224C9BC49}"/>
    <dgm:cxn modelId="{CF3FA1A1-B9B8-4CFF-9F1E-542F65A0119D}" srcId="{E31DA13C-7FF9-4A97-85AF-C12D8E2A10FD}" destId="{00824FA6-2C99-455E-80D8-1AA05C4A30F9}" srcOrd="2" destOrd="0" parTransId="{49593854-D001-4D04-A727-83F6A9BA6014}" sibTransId="{E5EB3DC2-1285-4879-B023-EF3D21484166}"/>
    <dgm:cxn modelId="{C453AE44-C5C0-4760-B14C-303CEAF9453A}" srcId="{E31DA13C-7FF9-4A97-85AF-C12D8E2A10FD}" destId="{AC473A95-208B-415B-AB31-EAD5173DA0C6}" srcOrd="3" destOrd="0" parTransId="{360A97D5-03FB-4B95-9545-EBDFC57E2987}" sibTransId="{5E05789B-0BFC-4360-B51E-5B90DA983787}"/>
    <dgm:cxn modelId="{0882E0EF-5E7F-4F21-B75B-B2EDC66D0208}" type="presOf" srcId="{49593854-D001-4D04-A727-83F6A9BA6014}" destId="{393CC1A8-00C3-4668-9FC4-A8B7888F808F}" srcOrd="0" destOrd="0" presId="urn:microsoft.com/office/officeart/2005/8/layout/radial2"/>
    <dgm:cxn modelId="{19FD1224-0B49-470D-A835-D51DDC364105}" type="presOf" srcId="{00824FA6-2C99-455E-80D8-1AA05C4A30F9}" destId="{01DE289C-B898-4411-BF51-F86158765910}" srcOrd="0" destOrd="0" presId="urn:microsoft.com/office/officeart/2005/8/layout/radial2"/>
    <dgm:cxn modelId="{B7178E4A-EC9E-4F8F-AFDD-66006C57DB54}" type="presParOf" srcId="{4A8CF4D7-1AB1-469A-9441-70E748860D66}" destId="{52B230DF-E6A7-4614-A78E-8CF33101E903}" srcOrd="0" destOrd="0" presId="urn:microsoft.com/office/officeart/2005/8/layout/radial2"/>
    <dgm:cxn modelId="{8897282B-A0A8-46D7-9E45-7CE436B9CFD6}" type="presParOf" srcId="{52B230DF-E6A7-4614-A78E-8CF33101E903}" destId="{807914B0-718A-42B7-AFB7-7418E8FB4B92}" srcOrd="0" destOrd="0" presId="urn:microsoft.com/office/officeart/2005/8/layout/radial2"/>
    <dgm:cxn modelId="{717BCFFD-37CF-4CDD-8153-190B6A369973}" type="presParOf" srcId="{807914B0-718A-42B7-AFB7-7418E8FB4B92}" destId="{21D22E19-10F8-4064-9E75-2EA03FD66B46}" srcOrd="0" destOrd="0" presId="urn:microsoft.com/office/officeart/2005/8/layout/radial2"/>
    <dgm:cxn modelId="{3A363095-6031-47E8-8AF6-5F4CCE059C65}" type="presParOf" srcId="{807914B0-718A-42B7-AFB7-7418E8FB4B92}" destId="{4C55007D-B61C-4511-8A14-7D9CF41E9468}" srcOrd="1" destOrd="0" presId="urn:microsoft.com/office/officeart/2005/8/layout/radial2"/>
    <dgm:cxn modelId="{3E2C4366-6B6D-40D5-82A4-4C454928570A}" type="presParOf" srcId="{52B230DF-E6A7-4614-A78E-8CF33101E903}" destId="{2481C05F-9FD8-4C92-A621-532A401B13B6}" srcOrd="1" destOrd="0" presId="urn:microsoft.com/office/officeart/2005/8/layout/radial2"/>
    <dgm:cxn modelId="{2F3E5218-1072-40E5-A173-33826A49379F}" type="presParOf" srcId="{52B230DF-E6A7-4614-A78E-8CF33101E903}" destId="{4A1CD78E-7F9F-4AA4-88AC-CE72F148D6C3}" srcOrd="2" destOrd="0" presId="urn:microsoft.com/office/officeart/2005/8/layout/radial2"/>
    <dgm:cxn modelId="{B1B644EC-14AD-4906-A5E7-BF3BDC726951}" type="presParOf" srcId="{4A1CD78E-7F9F-4AA4-88AC-CE72F148D6C3}" destId="{102FE4D8-D37E-4212-B5B1-C42E06FFBB06}" srcOrd="0" destOrd="0" presId="urn:microsoft.com/office/officeart/2005/8/layout/radial2"/>
    <dgm:cxn modelId="{B1B40499-86D8-439A-B30E-DFA5AB6500EC}" type="presParOf" srcId="{4A1CD78E-7F9F-4AA4-88AC-CE72F148D6C3}" destId="{CBB9C1B2-D3DD-4520-9CFA-A5A76FC78BE9}" srcOrd="1" destOrd="0" presId="urn:microsoft.com/office/officeart/2005/8/layout/radial2"/>
    <dgm:cxn modelId="{8C29C965-5DF0-44C6-8E2C-ACAE86C298E6}" type="presParOf" srcId="{52B230DF-E6A7-4614-A78E-8CF33101E903}" destId="{2B5A2919-0DA1-4EA0-8C28-078A04C4891F}" srcOrd="3" destOrd="0" presId="urn:microsoft.com/office/officeart/2005/8/layout/radial2"/>
    <dgm:cxn modelId="{B3E299D9-779D-4632-96FA-CDD1D74D9BC4}" type="presParOf" srcId="{52B230DF-E6A7-4614-A78E-8CF33101E903}" destId="{59892570-794A-44C8-9E73-E1D5431EA672}" srcOrd="4" destOrd="0" presId="urn:microsoft.com/office/officeart/2005/8/layout/radial2"/>
    <dgm:cxn modelId="{F1E202CD-D20B-4D41-A85C-4F038D4F7083}" type="presParOf" srcId="{59892570-794A-44C8-9E73-E1D5431EA672}" destId="{D286E797-6388-4F1F-ACAE-D2A2D32C015D}" srcOrd="0" destOrd="0" presId="urn:microsoft.com/office/officeart/2005/8/layout/radial2"/>
    <dgm:cxn modelId="{E73D620F-9E37-44B3-9D6C-8B4C65AE6F70}" type="presParOf" srcId="{59892570-794A-44C8-9E73-E1D5431EA672}" destId="{FC235E06-3701-47BB-B99A-E7F237CEB70C}" srcOrd="1" destOrd="0" presId="urn:microsoft.com/office/officeart/2005/8/layout/radial2"/>
    <dgm:cxn modelId="{7F5CED8D-0291-437C-8DC0-5DEAE7BD4D38}" type="presParOf" srcId="{52B230DF-E6A7-4614-A78E-8CF33101E903}" destId="{393CC1A8-00C3-4668-9FC4-A8B7888F808F}" srcOrd="5" destOrd="0" presId="urn:microsoft.com/office/officeart/2005/8/layout/radial2"/>
    <dgm:cxn modelId="{BB92A2C7-F414-4882-952F-E680E868B1F1}" type="presParOf" srcId="{52B230DF-E6A7-4614-A78E-8CF33101E903}" destId="{4DC29DE9-98B8-4130-BF43-951F84339510}" srcOrd="6" destOrd="0" presId="urn:microsoft.com/office/officeart/2005/8/layout/radial2"/>
    <dgm:cxn modelId="{05658131-DA56-4145-837E-809A7EC833EE}" type="presParOf" srcId="{4DC29DE9-98B8-4130-BF43-951F84339510}" destId="{01DE289C-B898-4411-BF51-F86158765910}" srcOrd="0" destOrd="0" presId="urn:microsoft.com/office/officeart/2005/8/layout/radial2"/>
    <dgm:cxn modelId="{67ED5A97-9FF5-4078-88D7-FC5BE9BA8B0E}" type="presParOf" srcId="{4DC29DE9-98B8-4130-BF43-951F84339510}" destId="{D15C82C1-0C18-4531-8A51-6C028193CEE2}" srcOrd="1" destOrd="0" presId="urn:microsoft.com/office/officeart/2005/8/layout/radial2"/>
    <dgm:cxn modelId="{1B18EB33-7A25-466D-9ACE-3200CE63D561}" type="presParOf" srcId="{52B230DF-E6A7-4614-A78E-8CF33101E903}" destId="{7CA3946F-80BA-4046-9FBE-2EC20E219213}" srcOrd="7" destOrd="0" presId="urn:microsoft.com/office/officeart/2005/8/layout/radial2"/>
    <dgm:cxn modelId="{55284785-F963-4C42-A7F1-79DCF3D7B68E}" type="presParOf" srcId="{52B230DF-E6A7-4614-A78E-8CF33101E903}" destId="{F35F3071-2ECA-461E-90D1-5051CAE97A2E}" srcOrd="8" destOrd="0" presId="urn:microsoft.com/office/officeart/2005/8/layout/radial2"/>
    <dgm:cxn modelId="{D17AD9BD-E106-4366-8E74-00EDF0433E52}" type="presParOf" srcId="{F35F3071-2ECA-461E-90D1-5051CAE97A2E}" destId="{B2589D48-E860-4559-B9EC-84815F5B8C1A}" srcOrd="0" destOrd="0" presId="urn:microsoft.com/office/officeart/2005/8/layout/radial2"/>
    <dgm:cxn modelId="{D0BA542F-0A41-403F-8328-FFB42BFA607C}" type="presParOf" srcId="{F35F3071-2ECA-461E-90D1-5051CAE97A2E}" destId="{6947E0ED-E4F7-43F8-9B9C-6F86C65CDAD6}" srcOrd="1" destOrd="0" presId="urn:microsoft.com/office/officeart/2005/8/layout/radial2"/>
    <dgm:cxn modelId="{B17FFC67-3E89-486C-9C8A-C4BD1CDBBB0B}" type="presParOf" srcId="{52B230DF-E6A7-4614-A78E-8CF33101E903}" destId="{E5F7BEB6-FE2F-4495-8096-4D670831C962}" srcOrd="9" destOrd="0" presId="urn:microsoft.com/office/officeart/2005/8/layout/radial2"/>
    <dgm:cxn modelId="{048C67AA-4C79-47DA-ADE0-3A0698353F0F}" type="presParOf" srcId="{52B230DF-E6A7-4614-A78E-8CF33101E903}" destId="{CB46D957-024A-47D1-BE27-92C1FA81ABDF}" srcOrd="10" destOrd="0" presId="urn:microsoft.com/office/officeart/2005/8/layout/radial2"/>
    <dgm:cxn modelId="{0FAF10BF-C719-49F9-872E-FA6FFD349DF9}" type="presParOf" srcId="{CB46D957-024A-47D1-BE27-92C1FA81ABDF}" destId="{ABCD3D83-1853-4DBD-9D78-5F9C069FD481}" srcOrd="0" destOrd="0" presId="urn:microsoft.com/office/officeart/2005/8/layout/radial2"/>
    <dgm:cxn modelId="{06657D23-C436-430C-B6CC-644D504257E2}" type="presParOf" srcId="{CB46D957-024A-47D1-BE27-92C1FA81ABDF}" destId="{F9007776-6CF5-4578-95E3-ED044C95416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945EF2-887D-4E93-BC49-2F94D92E08D6}" type="doc">
      <dgm:prSet loTypeId="urn:microsoft.com/office/officeart/2005/8/layout/vList4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32D1511-4259-4E77-A622-ADA516FB3490}">
      <dgm:prSet phldrT="[Текст]"/>
      <dgm:spPr/>
      <dgm:t>
        <a:bodyPr/>
        <a:lstStyle/>
        <a:p>
          <a:r>
            <a:rPr lang="ru-RU" dirty="0" smtClean="0"/>
            <a:t>– Сенсорно-графические схемы (автор Воробьева В. К.)</a:t>
          </a:r>
          <a:endParaRPr lang="ru-RU" dirty="0"/>
        </a:p>
      </dgm:t>
    </dgm:pt>
    <dgm:pt modelId="{C2E85632-F4AB-40E2-831E-C033A1120601}" type="parTrans" cxnId="{275013C6-DECA-4992-A9A0-EE6BC9E9F7AF}">
      <dgm:prSet/>
      <dgm:spPr/>
      <dgm:t>
        <a:bodyPr/>
        <a:lstStyle/>
        <a:p>
          <a:endParaRPr lang="ru-RU"/>
        </a:p>
      </dgm:t>
    </dgm:pt>
    <dgm:pt modelId="{F65F5199-7220-48DF-9F6B-D1B628D7A734}" type="sibTrans" cxnId="{275013C6-DECA-4992-A9A0-EE6BC9E9F7AF}">
      <dgm:prSet/>
      <dgm:spPr/>
      <dgm:t>
        <a:bodyPr/>
        <a:lstStyle/>
        <a:p>
          <a:endParaRPr lang="ru-RU"/>
        </a:p>
      </dgm:t>
    </dgm:pt>
    <dgm:pt modelId="{2AC28817-DB3F-477B-8FC0-49BDA1CB8EF9}">
      <dgm:prSet phldrT="[Текст]"/>
      <dgm:spPr/>
      <dgm:t>
        <a:bodyPr/>
        <a:lstStyle/>
        <a:p>
          <a:r>
            <a:rPr lang="ru-RU" dirty="0" smtClean="0"/>
            <a:t>Предметно-схематические модели (автор Ткаченко Т. А.)</a:t>
          </a:r>
          <a:endParaRPr lang="ru-RU" dirty="0"/>
        </a:p>
      </dgm:t>
    </dgm:pt>
    <dgm:pt modelId="{1BE61EF7-2E41-49D1-BB2C-05FB54EA9F6D}" type="parTrans" cxnId="{960BB8DE-70FC-474A-88DC-749C50B81006}">
      <dgm:prSet/>
      <dgm:spPr/>
      <dgm:t>
        <a:bodyPr/>
        <a:lstStyle/>
        <a:p>
          <a:endParaRPr lang="ru-RU"/>
        </a:p>
      </dgm:t>
    </dgm:pt>
    <dgm:pt modelId="{E6844457-1C28-4F48-85C9-3C9D287ED306}" type="sibTrans" cxnId="{960BB8DE-70FC-474A-88DC-749C50B81006}">
      <dgm:prSet/>
      <dgm:spPr/>
      <dgm:t>
        <a:bodyPr/>
        <a:lstStyle/>
        <a:p>
          <a:endParaRPr lang="ru-RU"/>
        </a:p>
      </dgm:t>
    </dgm:pt>
    <dgm:pt modelId="{519F0D9E-7E36-4431-B638-2055835C3BA3}">
      <dgm:prSet phldrT="[Текст]"/>
      <dgm:spPr/>
      <dgm:t>
        <a:bodyPr/>
        <a:lstStyle/>
        <a:p>
          <a:r>
            <a:rPr lang="ru-RU" dirty="0" smtClean="0"/>
            <a:t>Блоки-квадраты (автор Глухов В. П.)</a:t>
          </a:r>
          <a:endParaRPr lang="ru-RU" dirty="0"/>
        </a:p>
      </dgm:t>
    </dgm:pt>
    <dgm:pt modelId="{08139449-4BAC-4088-9404-1BB9CE497C11}" type="parTrans" cxnId="{39F8E227-B231-4520-B644-44431BFBE28E}">
      <dgm:prSet/>
      <dgm:spPr/>
      <dgm:t>
        <a:bodyPr/>
        <a:lstStyle/>
        <a:p>
          <a:endParaRPr lang="ru-RU"/>
        </a:p>
      </dgm:t>
    </dgm:pt>
    <dgm:pt modelId="{5CECDE4D-937C-4FC8-9802-EB0A4FE52BBA}" type="sibTrans" cxnId="{39F8E227-B231-4520-B644-44431BFBE28E}">
      <dgm:prSet/>
      <dgm:spPr/>
      <dgm:t>
        <a:bodyPr/>
        <a:lstStyle/>
        <a:p>
          <a:endParaRPr lang="ru-RU"/>
        </a:p>
      </dgm:t>
    </dgm:pt>
    <dgm:pt modelId="{0970F3FB-71C0-4B85-9E30-602E9951087A}">
      <dgm:prSet phldrT="[Текст]"/>
      <dgm:spPr/>
      <dgm:t>
        <a:bodyPr/>
        <a:lstStyle/>
        <a:p>
          <a:r>
            <a:rPr lang="ru-RU" dirty="0" smtClean="0"/>
            <a:t>Коллаж (автор </a:t>
          </a:r>
          <a:r>
            <a:rPr lang="ru-RU" dirty="0" err="1" smtClean="0"/>
            <a:t>Большева</a:t>
          </a:r>
          <a:r>
            <a:rPr lang="ru-RU" dirty="0" smtClean="0"/>
            <a:t> Т. В.)  </a:t>
          </a:r>
          <a:endParaRPr lang="ru-RU" dirty="0"/>
        </a:p>
      </dgm:t>
    </dgm:pt>
    <dgm:pt modelId="{5DBF2CD6-804E-474F-B555-CF4DCD9D170B}" type="parTrans" cxnId="{5CD8C809-17DE-4585-AA4A-7D44C924E83D}">
      <dgm:prSet/>
      <dgm:spPr/>
      <dgm:t>
        <a:bodyPr/>
        <a:lstStyle/>
        <a:p>
          <a:endParaRPr lang="ru-RU"/>
        </a:p>
      </dgm:t>
    </dgm:pt>
    <dgm:pt modelId="{D3CF70AA-3164-4BF4-9B77-6808DBE9CDB4}" type="sibTrans" cxnId="{5CD8C809-17DE-4585-AA4A-7D44C924E83D}">
      <dgm:prSet/>
      <dgm:spPr/>
      <dgm:t>
        <a:bodyPr/>
        <a:lstStyle/>
        <a:p>
          <a:endParaRPr lang="ru-RU"/>
        </a:p>
      </dgm:t>
    </dgm:pt>
    <dgm:pt modelId="{CCCF9486-0EB9-4A04-8BBC-1F62DE08FE61}">
      <dgm:prSet phldrT="[Текст]"/>
      <dgm:spPr/>
      <dgm:t>
        <a:bodyPr/>
        <a:lstStyle/>
        <a:p>
          <a:r>
            <a:rPr lang="ru-RU" dirty="0" smtClean="0"/>
            <a:t>Схемы составления рассказов (автор </a:t>
          </a:r>
          <a:r>
            <a:rPr lang="ru-RU" dirty="0" err="1" smtClean="0"/>
            <a:t>Ефименкова</a:t>
          </a:r>
          <a:r>
            <a:rPr lang="ru-RU" dirty="0" smtClean="0"/>
            <a:t> Л. Н.) </a:t>
          </a:r>
          <a:endParaRPr lang="ru-RU" dirty="0"/>
        </a:p>
      </dgm:t>
    </dgm:pt>
    <dgm:pt modelId="{5C66C50A-9B79-48AB-A1AB-CA33AC55465A}" type="parTrans" cxnId="{3DD2856A-B112-4CC1-AF8C-061B675F35E0}">
      <dgm:prSet/>
      <dgm:spPr/>
      <dgm:t>
        <a:bodyPr/>
        <a:lstStyle/>
        <a:p>
          <a:endParaRPr lang="ru-RU"/>
        </a:p>
      </dgm:t>
    </dgm:pt>
    <dgm:pt modelId="{6A335FD9-45EB-429B-9482-59EA6FA5AE69}" type="sibTrans" cxnId="{3DD2856A-B112-4CC1-AF8C-061B675F35E0}">
      <dgm:prSet/>
      <dgm:spPr/>
      <dgm:t>
        <a:bodyPr/>
        <a:lstStyle/>
        <a:p>
          <a:endParaRPr lang="ru-RU"/>
        </a:p>
      </dgm:t>
    </dgm:pt>
    <dgm:pt modelId="{D6D042E1-BF2E-44E9-8786-891FC8E6FC8F}" type="pres">
      <dgm:prSet presAssocID="{C6945EF2-887D-4E93-BC49-2F94D92E08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CA66B3-C0C0-4EB5-A537-D379B179D651}" type="pres">
      <dgm:prSet presAssocID="{A32D1511-4259-4E77-A622-ADA516FB3490}" presName="comp" presStyleCnt="0"/>
      <dgm:spPr/>
    </dgm:pt>
    <dgm:pt modelId="{830024D7-C9FB-4934-8310-77B18CC3C8CA}" type="pres">
      <dgm:prSet presAssocID="{A32D1511-4259-4E77-A622-ADA516FB3490}" presName="box" presStyleLbl="node1" presStyleIdx="0" presStyleCnt="5" custLinFactNeighborX="0" custLinFactNeighborY="10707"/>
      <dgm:spPr/>
      <dgm:t>
        <a:bodyPr/>
        <a:lstStyle/>
        <a:p>
          <a:endParaRPr lang="ru-RU"/>
        </a:p>
      </dgm:t>
    </dgm:pt>
    <dgm:pt modelId="{5D20BF28-9ED6-4E77-9BE3-C68D22CD5485}" type="pres">
      <dgm:prSet presAssocID="{A32D1511-4259-4E77-A622-ADA516FB3490}" presName="img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C2E6169-A5C0-44E7-A411-31B77D3C4794}" type="pres">
      <dgm:prSet presAssocID="{A32D1511-4259-4E77-A622-ADA516FB3490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AC44D-F427-4D71-AB8E-188A4B7CFDC3}" type="pres">
      <dgm:prSet presAssocID="{F65F5199-7220-48DF-9F6B-D1B628D7A734}" presName="spacer" presStyleCnt="0"/>
      <dgm:spPr/>
    </dgm:pt>
    <dgm:pt modelId="{162A7DF0-CC01-49AC-9216-C00659A35AB0}" type="pres">
      <dgm:prSet presAssocID="{2AC28817-DB3F-477B-8FC0-49BDA1CB8EF9}" presName="comp" presStyleCnt="0"/>
      <dgm:spPr/>
    </dgm:pt>
    <dgm:pt modelId="{7CE4F16C-C57F-44E2-BB2D-508316630A5C}" type="pres">
      <dgm:prSet presAssocID="{2AC28817-DB3F-477B-8FC0-49BDA1CB8EF9}" presName="box" presStyleLbl="node1" presStyleIdx="1" presStyleCnt="5" custLinFactNeighborY="952"/>
      <dgm:spPr/>
      <dgm:t>
        <a:bodyPr/>
        <a:lstStyle/>
        <a:p>
          <a:endParaRPr lang="ru-RU"/>
        </a:p>
      </dgm:t>
    </dgm:pt>
    <dgm:pt modelId="{09907102-69FB-447E-B6A4-1E2B024C1B3D}" type="pres">
      <dgm:prSet presAssocID="{2AC28817-DB3F-477B-8FC0-49BDA1CB8EF9}" presName="img" presStyleLbl="fgImgPlace1" presStyleIdx="1" presStyleCnt="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15E98B9-C745-40E9-A663-F3058B1E2561}" type="pres">
      <dgm:prSet presAssocID="{2AC28817-DB3F-477B-8FC0-49BDA1CB8EF9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EB76C1-9FA4-4DCE-8A52-7DB565B96F55}" type="pres">
      <dgm:prSet presAssocID="{E6844457-1C28-4F48-85C9-3C9D287ED306}" presName="spacer" presStyleCnt="0"/>
      <dgm:spPr/>
    </dgm:pt>
    <dgm:pt modelId="{AEDDE0D2-815A-47C6-8C18-A806C044D2B7}" type="pres">
      <dgm:prSet presAssocID="{519F0D9E-7E36-4431-B638-2055835C3BA3}" presName="comp" presStyleCnt="0"/>
      <dgm:spPr/>
    </dgm:pt>
    <dgm:pt modelId="{9CE0FEB0-C5AE-47C9-97AD-B113A002BCDC}" type="pres">
      <dgm:prSet presAssocID="{519F0D9E-7E36-4431-B638-2055835C3BA3}" presName="box" presStyleLbl="node1" presStyleIdx="2" presStyleCnt="5"/>
      <dgm:spPr/>
      <dgm:t>
        <a:bodyPr/>
        <a:lstStyle/>
        <a:p>
          <a:endParaRPr lang="ru-RU"/>
        </a:p>
      </dgm:t>
    </dgm:pt>
    <dgm:pt modelId="{DD7AFD4C-2687-4F51-9AC2-DDFF754BAEA8}" type="pres">
      <dgm:prSet presAssocID="{519F0D9E-7E36-4431-B638-2055835C3BA3}" presName="img" presStyleLbl="fgImgPlace1" presStyleIdx="2" presStyleCnt="5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88EF31E7-FDBE-4EDF-A1EB-AC44601F8ADD}" type="pres">
      <dgm:prSet presAssocID="{519F0D9E-7E36-4431-B638-2055835C3BA3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DC133B-B610-4EDE-AE74-31C85E4375BA}" type="pres">
      <dgm:prSet presAssocID="{5CECDE4D-937C-4FC8-9802-EB0A4FE52BBA}" presName="spacer" presStyleCnt="0"/>
      <dgm:spPr/>
    </dgm:pt>
    <dgm:pt modelId="{D2E866C0-65D0-4C4B-ABFA-F66AB7070794}" type="pres">
      <dgm:prSet presAssocID="{0970F3FB-71C0-4B85-9E30-602E9951087A}" presName="comp" presStyleCnt="0"/>
      <dgm:spPr/>
    </dgm:pt>
    <dgm:pt modelId="{726671A0-CE71-453C-81E2-FDDFFCBD1B15}" type="pres">
      <dgm:prSet presAssocID="{0970F3FB-71C0-4B85-9E30-602E9951087A}" presName="box" presStyleLbl="node1" presStyleIdx="3" presStyleCnt="5"/>
      <dgm:spPr/>
      <dgm:t>
        <a:bodyPr/>
        <a:lstStyle/>
        <a:p>
          <a:endParaRPr lang="ru-RU"/>
        </a:p>
      </dgm:t>
    </dgm:pt>
    <dgm:pt modelId="{89D061EF-33FC-4E3A-AB1B-92C5AB6261E3}" type="pres">
      <dgm:prSet presAssocID="{0970F3FB-71C0-4B85-9E30-602E9951087A}" presName="img" presStyleLbl="fgImgPlace1" presStyleIdx="3" presStyleCnt="5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D776701-960F-4BA5-B720-51010C0D5658}" type="pres">
      <dgm:prSet presAssocID="{0970F3FB-71C0-4B85-9E30-602E9951087A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883BF-6247-4BF4-A741-5DE9F204F12A}" type="pres">
      <dgm:prSet presAssocID="{D3CF70AA-3164-4BF4-9B77-6808DBE9CDB4}" presName="spacer" presStyleCnt="0"/>
      <dgm:spPr/>
    </dgm:pt>
    <dgm:pt modelId="{EBCC47E3-D2A7-4EF0-BB3B-CFF16CE7CC8B}" type="pres">
      <dgm:prSet presAssocID="{CCCF9486-0EB9-4A04-8BBC-1F62DE08FE61}" presName="comp" presStyleCnt="0"/>
      <dgm:spPr/>
    </dgm:pt>
    <dgm:pt modelId="{510D0356-0875-4943-A268-16DA671EA85F}" type="pres">
      <dgm:prSet presAssocID="{CCCF9486-0EB9-4A04-8BBC-1F62DE08FE61}" presName="box" presStyleLbl="node1" presStyleIdx="4" presStyleCnt="5"/>
      <dgm:spPr/>
      <dgm:t>
        <a:bodyPr/>
        <a:lstStyle/>
        <a:p>
          <a:endParaRPr lang="ru-RU"/>
        </a:p>
      </dgm:t>
    </dgm:pt>
    <dgm:pt modelId="{26E27ED8-FBA4-4B11-9E2A-74077D5F22F5}" type="pres">
      <dgm:prSet presAssocID="{CCCF9486-0EB9-4A04-8BBC-1F62DE08FE61}" presName="img" presStyleLbl="fgImgPlace1" presStyleIdx="4" presStyleCnt="5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B33ADC1-35EF-4C85-8D5C-08B8DFADBD5B}" type="pres">
      <dgm:prSet presAssocID="{CCCF9486-0EB9-4A04-8BBC-1F62DE08FE61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976A13-7FD8-4DA0-B0DF-CB9832F42D8C}" type="presOf" srcId="{2AC28817-DB3F-477B-8FC0-49BDA1CB8EF9}" destId="{7CE4F16C-C57F-44E2-BB2D-508316630A5C}" srcOrd="0" destOrd="0" presId="urn:microsoft.com/office/officeart/2005/8/layout/vList4"/>
    <dgm:cxn modelId="{D24E7C16-82CC-4D02-82FC-23C35DE94784}" type="presOf" srcId="{CCCF9486-0EB9-4A04-8BBC-1F62DE08FE61}" destId="{1B33ADC1-35EF-4C85-8D5C-08B8DFADBD5B}" srcOrd="1" destOrd="0" presId="urn:microsoft.com/office/officeart/2005/8/layout/vList4"/>
    <dgm:cxn modelId="{C36FD444-3110-4389-8211-B63FEB077AFB}" type="presOf" srcId="{A32D1511-4259-4E77-A622-ADA516FB3490}" destId="{830024D7-C9FB-4934-8310-77B18CC3C8CA}" srcOrd="0" destOrd="0" presId="urn:microsoft.com/office/officeart/2005/8/layout/vList4"/>
    <dgm:cxn modelId="{420AB7A0-73A2-4590-A9B0-DF522FFF6771}" type="presOf" srcId="{2AC28817-DB3F-477B-8FC0-49BDA1CB8EF9}" destId="{915E98B9-C745-40E9-A663-F3058B1E2561}" srcOrd="1" destOrd="0" presId="urn:microsoft.com/office/officeart/2005/8/layout/vList4"/>
    <dgm:cxn modelId="{39F8E227-B231-4520-B644-44431BFBE28E}" srcId="{C6945EF2-887D-4E93-BC49-2F94D92E08D6}" destId="{519F0D9E-7E36-4431-B638-2055835C3BA3}" srcOrd="2" destOrd="0" parTransId="{08139449-4BAC-4088-9404-1BB9CE497C11}" sibTransId="{5CECDE4D-937C-4FC8-9802-EB0A4FE52BBA}"/>
    <dgm:cxn modelId="{07072593-7632-4E80-B64A-956EFCD02955}" type="presOf" srcId="{CCCF9486-0EB9-4A04-8BBC-1F62DE08FE61}" destId="{510D0356-0875-4943-A268-16DA671EA85F}" srcOrd="0" destOrd="0" presId="urn:microsoft.com/office/officeart/2005/8/layout/vList4"/>
    <dgm:cxn modelId="{5CD8C809-17DE-4585-AA4A-7D44C924E83D}" srcId="{C6945EF2-887D-4E93-BC49-2F94D92E08D6}" destId="{0970F3FB-71C0-4B85-9E30-602E9951087A}" srcOrd="3" destOrd="0" parTransId="{5DBF2CD6-804E-474F-B555-CF4DCD9D170B}" sibTransId="{D3CF70AA-3164-4BF4-9B77-6808DBE9CDB4}"/>
    <dgm:cxn modelId="{275013C6-DECA-4992-A9A0-EE6BC9E9F7AF}" srcId="{C6945EF2-887D-4E93-BC49-2F94D92E08D6}" destId="{A32D1511-4259-4E77-A622-ADA516FB3490}" srcOrd="0" destOrd="0" parTransId="{C2E85632-F4AB-40E2-831E-C033A1120601}" sibTransId="{F65F5199-7220-48DF-9F6B-D1B628D7A734}"/>
    <dgm:cxn modelId="{960BB8DE-70FC-474A-88DC-749C50B81006}" srcId="{C6945EF2-887D-4E93-BC49-2F94D92E08D6}" destId="{2AC28817-DB3F-477B-8FC0-49BDA1CB8EF9}" srcOrd="1" destOrd="0" parTransId="{1BE61EF7-2E41-49D1-BB2C-05FB54EA9F6D}" sibTransId="{E6844457-1C28-4F48-85C9-3C9D287ED306}"/>
    <dgm:cxn modelId="{928BA100-86BF-4B1B-A5CC-9BAC20D24B15}" type="presOf" srcId="{0970F3FB-71C0-4B85-9E30-602E9951087A}" destId="{726671A0-CE71-453C-81E2-FDDFFCBD1B15}" srcOrd="0" destOrd="0" presId="urn:microsoft.com/office/officeart/2005/8/layout/vList4"/>
    <dgm:cxn modelId="{4AA9389B-1319-479D-B5B7-0E6C13D7283F}" type="presOf" srcId="{C6945EF2-887D-4E93-BC49-2F94D92E08D6}" destId="{D6D042E1-BF2E-44E9-8786-891FC8E6FC8F}" srcOrd="0" destOrd="0" presId="urn:microsoft.com/office/officeart/2005/8/layout/vList4"/>
    <dgm:cxn modelId="{3DD2856A-B112-4CC1-AF8C-061B675F35E0}" srcId="{C6945EF2-887D-4E93-BC49-2F94D92E08D6}" destId="{CCCF9486-0EB9-4A04-8BBC-1F62DE08FE61}" srcOrd="4" destOrd="0" parTransId="{5C66C50A-9B79-48AB-A1AB-CA33AC55465A}" sibTransId="{6A335FD9-45EB-429B-9482-59EA6FA5AE69}"/>
    <dgm:cxn modelId="{FB917F76-3360-4ED0-BEE8-4EDB33E4FC39}" type="presOf" srcId="{0970F3FB-71C0-4B85-9E30-602E9951087A}" destId="{ED776701-960F-4BA5-B720-51010C0D5658}" srcOrd="1" destOrd="0" presId="urn:microsoft.com/office/officeart/2005/8/layout/vList4"/>
    <dgm:cxn modelId="{B63EC93C-70F7-4953-8D79-B12C2C5D878B}" type="presOf" srcId="{A32D1511-4259-4E77-A622-ADA516FB3490}" destId="{3C2E6169-A5C0-44E7-A411-31B77D3C4794}" srcOrd="1" destOrd="0" presId="urn:microsoft.com/office/officeart/2005/8/layout/vList4"/>
    <dgm:cxn modelId="{48B1115D-E295-4D0C-BBA2-03355851886E}" type="presOf" srcId="{519F0D9E-7E36-4431-B638-2055835C3BA3}" destId="{88EF31E7-FDBE-4EDF-A1EB-AC44601F8ADD}" srcOrd="1" destOrd="0" presId="urn:microsoft.com/office/officeart/2005/8/layout/vList4"/>
    <dgm:cxn modelId="{C3DFFB10-579F-4BE3-A77A-3A6CF1CB5835}" type="presOf" srcId="{519F0D9E-7E36-4431-B638-2055835C3BA3}" destId="{9CE0FEB0-C5AE-47C9-97AD-B113A002BCDC}" srcOrd="0" destOrd="0" presId="urn:microsoft.com/office/officeart/2005/8/layout/vList4"/>
    <dgm:cxn modelId="{014A3003-E135-4C97-8E67-5345F53BFAA0}" type="presParOf" srcId="{D6D042E1-BF2E-44E9-8786-891FC8E6FC8F}" destId="{8ACA66B3-C0C0-4EB5-A537-D379B179D651}" srcOrd="0" destOrd="0" presId="urn:microsoft.com/office/officeart/2005/8/layout/vList4"/>
    <dgm:cxn modelId="{A472D5CC-4FF7-44E4-9E2D-8FE3065D868C}" type="presParOf" srcId="{8ACA66B3-C0C0-4EB5-A537-D379B179D651}" destId="{830024D7-C9FB-4934-8310-77B18CC3C8CA}" srcOrd="0" destOrd="0" presId="urn:microsoft.com/office/officeart/2005/8/layout/vList4"/>
    <dgm:cxn modelId="{D866E477-3B28-424F-897B-9D639AB976C2}" type="presParOf" srcId="{8ACA66B3-C0C0-4EB5-A537-D379B179D651}" destId="{5D20BF28-9ED6-4E77-9BE3-C68D22CD5485}" srcOrd="1" destOrd="0" presId="urn:microsoft.com/office/officeart/2005/8/layout/vList4"/>
    <dgm:cxn modelId="{11B87BA2-60E5-4C21-8B1C-AE8B2DD04493}" type="presParOf" srcId="{8ACA66B3-C0C0-4EB5-A537-D379B179D651}" destId="{3C2E6169-A5C0-44E7-A411-31B77D3C4794}" srcOrd="2" destOrd="0" presId="urn:microsoft.com/office/officeart/2005/8/layout/vList4"/>
    <dgm:cxn modelId="{401F49C1-5AF2-4566-B72F-701596B7EACF}" type="presParOf" srcId="{D6D042E1-BF2E-44E9-8786-891FC8E6FC8F}" destId="{179AC44D-F427-4D71-AB8E-188A4B7CFDC3}" srcOrd="1" destOrd="0" presId="urn:microsoft.com/office/officeart/2005/8/layout/vList4"/>
    <dgm:cxn modelId="{68AD76BD-1633-4F90-9961-1DED4DD54E4C}" type="presParOf" srcId="{D6D042E1-BF2E-44E9-8786-891FC8E6FC8F}" destId="{162A7DF0-CC01-49AC-9216-C00659A35AB0}" srcOrd="2" destOrd="0" presId="urn:microsoft.com/office/officeart/2005/8/layout/vList4"/>
    <dgm:cxn modelId="{7162F68D-0208-4DBA-A52C-049B49764D14}" type="presParOf" srcId="{162A7DF0-CC01-49AC-9216-C00659A35AB0}" destId="{7CE4F16C-C57F-44E2-BB2D-508316630A5C}" srcOrd="0" destOrd="0" presId="urn:microsoft.com/office/officeart/2005/8/layout/vList4"/>
    <dgm:cxn modelId="{01BB37F1-D605-4213-A762-9D60C2B1A6FC}" type="presParOf" srcId="{162A7DF0-CC01-49AC-9216-C00659A35AB0}" destId="{09907102-69FB-447E-B6A4-1E2B024C1B3D}" srcOrd="1" destOrd="0" presId="urn:microsoft.com/office/officeart/2005/8/layout/vList4"/>
    <dgm:cxn modelId="{E39E4C6C-C998-4D2A-AEF8-52BFEF79EF18}" type="presParOf" srcId="{162A7DF0-CC01-49AC-9216-C00659A35AB0}" destId="{915E98B9-C745-40E9-A663-F3058B1E2561}" srcOrd="2" destOrd="0" presId="urn:microsoft.com/office/officeart/2005/8/layout/vList4"/>
    <dgm:cxn modelId="{53E3C2D2-6274-4E60-B017-9E709083210F}" type="presParOf" srcId="{D6D042E1-BF2E-44E9-8786-891FC8E6FC8F}" destId="{FDEB76C1-9FA4-4DCE-8A52-7DB565B96F55}" srcOrd="3" destOrd="0" presId="urn:microsoft.com/office/officeart/2005/8/layout/vList4"/>
    <dgm:cxn modelId="{41C92224-4009-4783-96D3-F3C617B034E4}" type="presParOf" srcId="{D6D042E1-BF2E-44E9-8786-891FC8E6FC8F}" destId="{AEDDE0D2-815A-47C6-8C18-A806C044D2B7}" srcOrd="4" destOrd="0" presId="urn:microsoft.com/office/officeart/2005/8/layout/vList4"/>
    <dgm:cxn modelId="{741324E9-0624-4E40-B126-D798AA1D5C9A}" type="presParOf" srcId="{AEDDE0D2-815A-47C6-8C18-A806C044D2B7}" destId="{9CE0FEB0-C5AE-47C9-97AD-B113A002BCDC}" srcOrd="0" destOrd="0" presId="urn:microsoft.com/office/officeart/2005/8/layout/vList4"/>
    <dgm:cxn modelId="{EFF34410-0A11-4282-A7F1-52DC7A9A2A30}" type="presParOf" srcId="{AEDDE0D2-815A-47C6-8C18-A806C044D2B7}" destId="{DD7AFD4C-2687-4F51-9AC2-DDFF754BAEA8}" srcOrd="1" destOrd="0" presId="urn:microsoft.com/office/officeart/2005/8/layout/vList4"/>
    <dgm:cxn modelId="{68D3A960-CF61-4416-B27A-76BD166D23F6}" type="presParOf" srcId="{AEDDE0D2-815A-47C6-8C18-A806C044D2B7}" destId="{88EF31E7-FDBE-4EDF-A1EB-AC44601F8ADD}" srcOrd="2" destOrd="0" presId="urn:microsoft.com/office/officeart/2005/8/layout/vList4"/>
    <dgm:cxn modelId="{2011CDCC-4A24-42DB-B14D-2B102D5B77B9}" type="presParOf" srcId="{D6D042E1-BF2E-44E9-8786-891FC8E6FC8F}" destId="{34DC133B-B610-4EDE-AE74-31C85E4375BA}" srcOrd="5" destOrd="0" presId="urn:microsoft.com/office/officeart/2005/8/layout/vList4"/>
    <dgm:cxn modelId="{E78E5581-E99E-4B3C-8CB8-0C53842B4C48}" type="presParOf" srcId="{D6D042E1-BF2E-44E9-8786-891FC8E6FC8F}" destId="{D2E866C0-65D0-4C4B-ABFA-F66AB7070794}" srcOrd="6" destOrd="0" presId="urn:microsoft.com/office/officeart/2005/8/layout/vList4"/>
    <dgm:cxn modelId="{F6CEC11A-495B-43C1-B08B-303CE3F522B5}" type="presParOf" srcId="{D2E866C0-65D0-4C4B-ABFA-F66AB7070794}" destId="{726671A0-CE71-453C-81E2-FDDFFCBD1B15}" srcOrd="0" destOrd="0" presId="urn:microsoft.com/office/officeart/2005/8/layout/vList4"/>
    <dgm:cxn modelId="{699F6867-5629-47A3-A7AE-B77915D6D82E}" type="presParOf" srcId="{D2E866C0-65D0-4C4B-ABFA-F66AB7070794}" destId="{89D061EF-33FC-4E3A-AB1B-92C5AB6261E3}" srcOrd="1" destOrd="0" presId="urn:microsoft.com/office/officeart/2005/8/layout/vList4"/>
    <dgm:cxn modelId="{72E426D2-6F31-42A1-9B91-FD8872CBA2E5}" type="presParOf" srcId="{D2E866C0-65D0-4C4B-ABFA-F66AB7070794}" destId="{ED776701-960F-4BA5-B720-51010C0D5658}" srcOrd="2" destOrd="0" presId="urn:microsoft.com/office/officeart/2005/8/layout/vList4"/>
    <dgm:cxn modelId="{60A8621F-4104-4142-9027-D564F578F909}" type="presParOf" srcId="{D6D042E1-BF2E-44E9-8786-891FC8E6FC8F}" destId="{662883BF-6247-4BF4-A741-5DE9F204F12A}" srcOrd="7" destOrd="0" presId="urn:microsoft.com/office/officeart/2005/8/layout/vList4"/>
    <dgm:cxn modelId="{1377DBA9-AC0F-4A0B-AAD0-E5AC0F724C6D}" type="presParOf" srcId="{D6D042E1-BF2E-44E9-8786-891FC8E6FC8F}" destId="{EBCC47E3-D2A7-4EF0-BB3B-CFF16CE7CC8B}" srcOrd="8" destOrd="0" presId="urn:microsoft.com/office/officeart/2005/8/layout/vList4"/>
    <dgm:cxn modelId="{354E0BF5-FA9D-4697-8785-731E576E41FF}" type="presParOf" srcId="{EBCC47E3-D2A7-4EF0-BB3B-CFF16CE7CC8B}" destId="{510D0356-0875-4943-A268-16DA671EA85F}" srcOrd="0" destOrd="0" presId="urn:microsoft.com/office/officeart/2005/8/layout/vList4"/>
    <dgm:cxn modelId="{F60C1A19-2508-4089-8EA7-C9389A5E65E8}" type="presParOf" srcId="{EBCC47E3-D2A7-4EF0-BB3B-CFF16CE7CC8B}" destId="{26E27ED8-FBA4-4B11-9E2A-74077D5F22F5}" srcOrd="1" destOrd="0" presId="urn:microsoft.com/office/officeart/2005/8/layout/vList4"/>
    <dgm:cxn modelId="{36A5BB73-1BFA-4E46-970B-043373552DFA}" type="presParOf" srcId="{EBCC47E3-D2A7-4EF0-BB3B-CFF16CE7CC8B}" destId="{1B33ADC1-35EF-4C85-8D5C-08B8DFADBD5B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B68BE-5721-4BC3-BEE1-3AFDD4355FA4}">
      <dsp:nvSpPr>
        <dsp:cNvPr id="0" name=""/>
        <dsp:cNvSpPr/>
      </dsp:nvSpPr>
      <dsp:spPr>
        <a:xfrm>
          <a:off x="4859161" y="1309392"/>
          <a:ext cx="1983257" cy="516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218"/>
              </a:lnTo>
              <a:lnTo>
                <a:pt x="1983257" y="352218"/>
              </a:lnTo>
              <a:lnTo>
                <a:pt x="1983257" y="51685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DCEB97-24D8-4257-80A3-1EC6C6453687}">
      <dsp:nvSpPr>
        <dsp:cNvPr id="0" name=""/>
        <dsp:cNvSpPr/>
      </dsp:nvSpPr>
      <dsp:spPr>
        <a:xfrm>
          <a:off x="3061552" y="2954723"/>
          <a:ext cx="2172053" cy="516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218"/>
              </a:lnTo>
              <a:lnTo>
                <a:pt x="2172053" y="352218"/>
              </a:lnTo>
              <a:lnTo>
                <a:pt x="2172053" y="51685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56AE1-04B0-447C-98C8-0CFD9684835B}">
      <dsp:nvSpPr>
        <dsp:cNvPr id="0" name=""/>
        <dsp:cNvSpPr/>
      </dsp:nvSpPr>
      <dsp:spPr>
        <a:xfrm>
          <a:off x="3015832" y="2954723"/>
          <a:ext cx="91440" cy="5168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685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DEC321-D04B-412C-80A3-04F4BF762BB0}">
      <dsp:nvSpPr>
        <dsp:cNvPr id="0" name=""/>
        <dsp:cNvSpPr/>
      </dsp:nvSpPr>
      <dsp:spPr>
        <a:xfrm>
          <a:off x="889498" y="2954723"/>
          <a:ext cx="2172053" cy="516850"/>
        </a:xfrm>
        <a:custGeom>
          <a:avLst/>
          <a:gdLst/>
          <a:ahLst/>
          <a:cxnLst/>
          <a:rect l="0" t="0" r="0" b="0"/>
          <a:pathLst>
            <a:path>
              <a:moveTo>
                <a:pt x="2172053" y="0"/>
              </a:moveTo>
              <a:lnTo>
                <a:pt x="2172053" y="352218"/>
              </a:lnTo>
              <a:lnTo>
                <a:pt x="0" y="352218"/>
              </a:lnTo>
              <a:lnTo>
                <a:pt x="0" y="51685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7429B-6711-40FC-A1FA-D3F53CCB3A6F}">
      <dsp:nvSpPr>
        <dsp:cNvPr id="0" name=""/>
        <dsp:cNvSpPr/>
      </dsp:nvSpPr>
      <dsp:spPr>
        <a:xfrm>
          <a:off x="3061552" y="1309392"/>
          <a:ext cx="1797609" cy="516850"/>
        </a:xfrm>
        <a:custGeom>
          <a:avLst/>
          <a:gdLst/>
          <a:ahLst/>
          <a:cxnLst/>
          <a:rect l="0" t="0" r="0" b="0"/>
          <a:pathLst>
            <a:path>
              <a:moveTo>
                <a:pt x="1797609" y="0"/>
              </a:moveTo>
              <a:lnTo>
                <a:pt x="1797609" y="352218"/>
              </a:lnTo>
              <a:lnTo>
                <a:pt x="0" y="352218"/>
              </a:lnTo>
              <a:lnTo>
                <a:pt x="0" y="51685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09A840-67D6-46D4-BB74-637C7D15D4B7}">
      <dsp:nvSpPr>
        <dsp:cNvPr id="0" name=""/>
        <dsp:cNvSpPr/>
      </dsp:nvSpPr>
      <dsp:spPr>
        <a:xfrm>
          <a:off x="1402776" y="180911"/>
          <a:ext cx="6912770" cy="1128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2B441F-9BC0-4462-B8BD-30D9E973D124}">
      <dsp:nvSpPr>
        <dsp:cNvPr id="0" name=""/>
        <dsp:cNvSpPr/>
      </dsp:nvSpPr>
      <dsp:spPr>
        <a:xfrm>
          <a:off x="1600235" y="368498"/>
          <a:ext cx="6912770" cy="1128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Формы связного высказывания</a:t>
          </a:r>
          <a:endParaRPr lang="ru-RU" sz="3200" b="1" kern="1200" dirty="0"/>
        </a:p>
      </dsp:txBody>
      <dsp:txXfrm>
        <a:off x="1633287" y="401550"/>
        <a:ext cx="6846666" cy="1062376"/>
      </dsp:txXfrm>
    </dsp:sp>
    <dsp:sp modelId="{0EA5C368-5EE5-4718-8FB7-5A20EEF58995}">
      <dsp:nvSpPr>
        <dsp:cNvPr id="0" name=""/>
        <dsp:cNvSpPr/>
      </dsp:nvSpPr>
      <dsp:spPr>
        <a:xfrm>
          <a:off x="1275753" y="1826242"/>
          <a:ext cx="3571596" cy="11284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4E18E4-0785-4599-943C-0F15D3D08F4C}">
      <dsp:nvSpPr>
        <dsp:cNvPr id="0" name=""/>
        <dsp:cNvSpPr/>
      </dsp:nvSpPr>
      <dsp:spPr>
        <a:xfrm>
          <a:off x="1473213" y="2013828"/>
          <a:ext cx="3571596" cy="1128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Монолог</a:t>
          </a:r>
          <a:endParaRPr lang="ru-RU" sz="2800" b="1" kern="1200" dirty="0"/>
        </a:p>
      </dsp:txBody>
      <dsp:txXfrm>
        <a:off x="1506265" y="2046880"/>
        <a:ext cx="3505492" cy="1062376"/>
      </dsp:txXfrm>
    </dsp:sp>
    <dsp:sp modelId="{6B1980A3-27AD-462D-87FB-4CF1674C11BE}">
      <dsp:nvSpPr>
        <dsp:cNvPr id="0" name=""/>
        <dsp:cNvSpPr/>
      </dsp:nvSpPr>
      <dsp:spPr>
        <a:xfrm>
          <a:off x="930" y="3471573"/>
          <a:ext cx="1777134" cy="11284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D586E4-3ED9-449E-B2DD-BABECA775010}">
      <dsp:nvSpPr>
        <dsp:cNvPr id="0" name=""/>
        <dsp:cNvSpPr/>
      </dsp:nvSpPr>
      <dsp:spPr>
        <a:xfrm>
          <a:off x="198390" y="3659159"/>
          <a:ext cx="1777134" cy="1128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Повествование</a:t>
          </a:r>
          <a:endParaRPr lang="ru-RU" sz="1800" b="1" kern="1200" dirty="0"/>
        </a:p>
      </dsp:txBody>
      <dsp:txXfrm>
        <a:off x="231442" y="3692211"/>
        <a:ext cx="1711030" cy="1062376"/>
      </dsp:txXfrm>
    </dsp:sp>
    <dsp:sp modelId="{104AD1BA-9712-47FE-B04E-50351681BEF5}">
      <dsp:nvSpPr>
        <dsp:cNvPr id="0" name=""/>
        <dsp:cNvSpPr/>
      </dsp:nvSpPr>
      <dsp:spPr>
        <a:xfrm>
          <a:off x="2172984" y="3471573"/>
          <a:ext cx="1777134" cy="11284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E769DC-9A6F-4390-96F4-627B6BC5A7C4}">
      <dsp:nvSpPr>
        <dsp:cNvPr id="0" name=""/>
        <dsp:cNvSpPr/>
      </dsp:nvSpPr>
      <dsp:spPr>
        <a:xfrm>
          <a:off x="2370444" y="3659159"/>
          <a:ext cx="1777134" cy="1128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Рассуждение</a:t>
          </a:r>
          <a:endParaRPr lang="ru-RU" sz="1800" b="1" kern="1200" dirty="0"/>
        </a:p>
      </dsp:txBody>
      <dsp:txXfrm>
        <a:off x="2403496" y="3692211"/>
        <a:ext cx="1711030" cy="1062376"/>
      </dsp:txXfrm>
    </dsp:sp>
    <dsp:sp modelId="{D744D382-D3D8-46C5-A52B-D3D447DA5065}">
      <dsp:nvSpPr>
        <dsp:cNvPr id="0" name=""/>
        <dsp:cNvSpPr/>
      </dsp:nvSpPr>
      <dsp:spPr>
        <a:xfrm>
          <a:off x="4345038" y="3471573"/>
          <a:ext cx="1777134" cy="112848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4EC34E-8D3C-4577-B030-4DB62AC3A739}">
      <dsp:nvSpPr>
        <dsp:cNvPr id="0" name=""/>
        <dsp:cNvSpPr/>
      </dsp:nvSpPr>
      <dsp:spPr>
        <a:xfrm>
          <a:off x="4542497" y="3659159"/>
          <a:ext cx="1777134" cy="1128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Описание</a:t>
          </a:r>
          <a:endParaRPr lang="ru-RU" sz="1800" b="1" kern="1200" dirty="0"/>
        </a:p>
      </dsp:txBody>
      <dsp:txXfrm>
        <a:off x="4575549" y="3692211"/>
        <a:ext cx="1711030" cy="1062376"/>
      </dsp:txXfrm>
    </dsp:sp>
    <dsp:sp modelId="{3B25C536-1240-496E-8A3D-860F5DBDDED0}">
      <dsp:nvSpPr>
        <dsp:cNvPr id="0" name=""/>
        <dsp:cNvSpPr/>
      </dsp:nvSpPr>
      <dsp:spPr>
        <a:xfrm>
          <a:off x="5242269" y="1826242"/>
          <a:ext cx="3200300" cy="112848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4E96EF-27A2-4214-A91C-46145D6B13FC}">
      <dsp:nvSpPr>
        <dsp:cNvPr id="0" name=""/>
        <dsp:cNvSpPr/>
      </dsp:nvSpPr>
      <dsp:spPr>
        <a:xfrm>
          <a:off x="5439728" y="2013828"/>
          <a:ext cx="3200300" cy="11284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Диалог</a:t>
          </a:r>
          <a:endParaRPr lang="ru-RU" sz="2800" b="1" kern="1200" dirty="0"/>
        </a:p>
      </dsp:txBody>
      <dsp:txXfrm>
        <a:off x="5472780" y="2046880"/>
        <a:ext cx="3134196" cy="10623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E141B-D086-45E8-A5AF-8D6822A13A69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6B3EE-A6DD-4419-87EE-38659A4572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11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6B3EE-A6DD-4419-87EE-38659A45724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118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6B3EE-A6DD-4419-87EE-38659A457243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435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281815" y="888951"/>
            <a:ext cx="5648623" cy="1765258"/>
          </a:xfrm>
        </p:spPr>
        <p:txBody>
          <a:bodyPr/>
          <a:lstStyle/>
          <a:p>
            <a:pPr algn="ctr"/>
            <a:r>
              <a:rPr lang="ru-RU" dirty="0" smtClean="0"/>
              <a:t> Технологии обучения Связной речи детей с ОВЗ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028402" y="2398493"/>
            <a:ext cx="6511131" cy="329259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Учитель-логопед ОДОД ГБОУ </a:t>
            </a:r>
            <a:r>
              <a:rPr lang="ru-RU" b="1" dirty="0" err="1" smtClean="0"/>
              <a:t>шк</a:t>
            </a:r>
            <a:r>
              <a:rPr lang="ru-RU" b="1" dirty="0" smtClean="0"/>
              <a:t>. №13 Смирнова М.В.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583040"/>
            <a:ext cx="4462675" cy="25102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968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В нашей работе мы постоянно используем все эти </a:t>
            </a:r>
            <a:r>
              <a:rPr lang="ru-RU" sz="2800" b="1" dirty="0" smtClean="0"/>
              <a:t>технологии</a:t>
            </a:r>
            <a:r>
              <a:rPr lang="ru-RU" sz="2800" dirty="0" smtClean="0"/>
              <a:t>, но я остановлюсь подробнее на некоторых приемах из последних двух.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15987"/>
            <a:ext cx="4680520" cy="30530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889200"/>
            <a:ext cx="4178598" cy="28806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77148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u="sng" dirty="0"/>
              <a:t>Мнемотехника</a:t>
            </a:r>
            <a:r>
              <a:rPr lang="ru-RU" sz="3200" b="1" i="1" dirty="0"/>
              <a:t> </a:t>
            </a:r>
            <a:r>
              <a:rPr lang="ru-RU" sz="3200" i="1" dirty="0"/>
              <a:t>– </a:t>
            </a:r>
            <a:r>
              <a:rPr lang="ru-RU" sz="3200" dirty="0"/>
              <a:t>это совокупность правил и приёмов, облегчающих процесс запоминания. </a:t>
            </a:r>
            <a:r>
              <a:rPr lang="ru-RU" sz="3200" dirty="0" smtClean="0"/>
              <a:t>Модели позволяют </a:t>
            </a:r>
            <a:r>
              <a:rPr lang="ru-RU" sz="3200" dirty="0"/>
              <a:t>детям легко запомнить информацию и применять её в практической деятельности. </a:t>
            </a:r>
            <a:r>
              <a:rPr lang="ru-RU" sz="3200" dirty="0" smtClean="0"/>
              <a:t>Мнемотехника </a:t>
            </a:r>
            <a:r>
              <a:rPr lang="ru-RU" sz="3200" dirty="0"/>
              <a:t>особенно </a:t>
            </a:r>
            <a:r>
              <a:rPr lang="ru-RU" sz="3200" dirty="0" smtClean="0"/>
              <a:t>эффективна </a:t>
            </a:r>
            <a:r>
              <a:rPr lang="ru-RU" sz="3200" dirty="0"/>
              <a:t>при пересказе, составлении рассказов, заучивании стихотворений.</a:t>
            </a:r>
          </a:p>
        </p:txBody>
      </p:sp>
    </p:spTree>
    <p:extLst>
      <p:ext uri="{BB962C8B-B14F-4D97-AF65-F5344CB8AC3E}">
        <p14:creationId xmlns:p14="http://schemas.microsoft.com/office/powerpoint/2010/main" val="229919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80515506"/>
              </p:ext>
            </p:extLst>
          </p:nvPr>
        </p:nvGraphicFramePr>
        <p:xfrm>
          <a:off x="323528" y="188640"/>
          <a:ext cx="8568952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745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0375" y="3356992"/>
            <a:ext cx="4231997" cy="3173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69" y="332656"/>
            <a:ext cx="316835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611" y="332656"/>
            <a:ext cx="316835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2844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32656"/>
            <a:ext cx="84249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u="sng" dirty="0" smtClean="0"/>
              <a:t>ТРИЗ</a:t>
            </a:r>
            <a:r>
              <a:rPr lang="ru-RU" sz="2400" dirty="0" smtClean="0"/>
              <a:t> – теория решения изобретательских задач</a:t>
            </a:r>
          </a:p>
          <a:p>
            <a:pPr algn="just"/>
            <a:r>
              <a:rPr lang="ru-RU" sz="2400" dirty="0" smtClean="0"/>
              <a:t>Например – составление</a:t>
            </a:r>
            <a:r>
              <a:rPr lang="ru-RU" sz="2400" b="1" dirty="0" smtClean="0"/>
              <a:t> сравнений, загадок, метафор; детское сочинительство</a:t>
            </a:r>
            <a:endParaRPr lang="ru-RU" sz="2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833994"/>
            <a:ext cx="4064380" cy="30482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56" y="1916833"/>
            <a:ext cx="3953931" cy="2965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7241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620688"/>
            <a:ext cx="813690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Например составление</a:t>
            </a:r>
            <a:r>
              <a:rPr lang="ru-RU" sz="2400" dirty="0" smtClean="0"/>
              <a:t> </a:t>
            </a:r>
            <a:r>
              <a:rPr lang="ru-RU" sz="2400" b="1" dirty="0" smtClean="0"/>
              <a:t>сравнений</a:t>
            </a:r>
            <a:r>
              <a:rPr lang="ru-RU" sz="2400" dirty="0" smtClean="0"/>
              <a:t> </a:t>
            </a:r>
            <a:r>
              <a:rPr lang="ru-RU" dirty="0" smtClean="0"/>
              <a:t>– апельсин оранжевый, как солнце, подушка мягкая, как мох , ежик колючий, как елка и т.д.</a:t>
            </a:r>
          </a:p>
          <a:p>
            <a:endParaRPr lang="ru-RU" dirty="0" smtClean="0"/>
          </a:p>
          <a:p>
            <a:r>
              <a:rPr lang="ru-RU" dirty="0" smtClean="0"/>
              <a:t>Составление </a:t>
            </a:r>
            <a:r>
              <a:rPr lang="ru-RU" sz="2400" b="1" dirty="0" smtClean="0"/>
              <a:t>загадок </a:t>
            </a:r>
            <a:r>
              <a:rPr lang="ru-RU" dirty="0" smtClean="0"/>
              <a:t> по адаптированному методу А.А. Нестеренко – 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855177"/>
              </p:ext>
            </p:extLst>
          </p:nvPr>
        </p:nvGraphicFramePr>
        <p:xfrm>
          <a:off x="683568" y="2060848"/>
          <a:ext cx="7704856" cy="237626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8524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8524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9610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96107"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бывает таким же?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79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делает?</a:t>
                      </a:r>
                      <a:r>
                        <a:rPr lang="ru-RU" baseline="0" dirty="0" smtClean="0"/>
                        <a:t> 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</a:t>
                      </a:r>
                      <a:r>
                        <a:rPr lang="ru-RU" baseline="0" dirty="0" smtClean="0"/>
                        <a:t> (кто) делает так же?</a:t>
                      </a:r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6107">
                <a:tc>
                  <a:txBody>
                    <a:bodyPr/>
                    <a:lstStyle/>
                    <a:p>
                      <a:r>
                        <a:rPr lang="ru-RU" dirty="0" smtClean="0"/>
                        <a:t>На что</a:t>
                      </a:r>
                      <a:r>
                        <a:rPr lang="ru-RU" baseline="0" dirty="0" smtClean="0"/>
                        <a:t> похоже?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Чем отличается?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76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Булка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598143"/>
              </p:ext>
            </p:extLst>
          </p:nvPr>
        </p:nvGraphicFramePr>
        <p:xfrm>
          <a:off x="822325" y="1100138"/>
          <a:ext cx="7521576" cy="175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60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607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Какой?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Что бывает таким же?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(по цвету) Белая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Облако (какое?) Пушистое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(по действию) Ее едят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Колбаса (какая?) Вкусная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(по</a:t>
                      </a:r>
                      <a:r>
                        <a:rPr lang="ru-RU" baseline="0" dirty="0" smtClean="0"/>
                        <a:t> форме) Овальная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Огурец (какой?)</a:t>
                      </a:r>
                      <a:r>
                        <a:rPr lang="ru-RU" baseline="0" dirty="0" smtClean="0"/>
                        <a:t> Зеленый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3284984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Она белая, но не пушистое облако, ее едят, но не вкусная колбаса, овальная, но не зеленый огурец. Что это?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5013176"/>
            <a:ext cx="2588806" cy="1844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2910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Заяц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770597"/>
              </p:ext>
            </p:extLst>
          </p:nvPr>
        </p:nvGraphicFramePr>
        <p:xfrm>
          <a:off x="822325" y="1100138"/>
          <a:ext cx="7521576" cy="175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60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607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Что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делает?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Кто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(что) делает так-же?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Прыгает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Мяч</a:t>
                      </a:r>
                      <a:r>
                        <a:rPr lang="ru-RU" baseline="0" dirty="0" smtClean="0"/>
                        <a:t> (какой?) Круглый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Грызет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Белка</a:t>
                      </a:r>
                      <a:r>
                        <a:rPr lang="ru-RU" baseline="0" dirty="0" smtClean="0"/>
                        <a:t> (какая?) Рыжая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Боится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Трус</a:t>
                      </a:r>
                      <a:r>
                        <a:rPr lang="ru-RU" baseline="0" dirty="0" smtClean="0"/>
                        <a:t> (какой?) Большой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3284984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Он прыгает, но не круглый мяч, он грызет, но не рыжая белка, он боится, но не большой трус. Кто это?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79" y="5013176"/>
            <a:ext cx="2352151" cy="1844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464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Луна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6310861"/>
              </p:ext>
            </p:extLst>
          </p:nvPr>
        </p:nvGraphicFramePr>
        <p:xfrm>
          <a:off x="822325" y="1100138"/>
          <a:ext cx="7521576" cy="1752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607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7607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На что похоже?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Чем отличается?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</a:t>
                      </a:r>
                      <a:r>
                        <a:rPr lang="ru-RU" baseline="0" dirty="0" smtClean="0"/>
                        <a:t> блин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Нельзя</a:t>
                      </a:r>
                      <a:r>
                        <a:rPr lang="ru-RU" baseline="0" dirty="0" smtClean="0"/>
                        <a:t> съесть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</a:t>
                      </a:r>
                      <a:r>
                        <a:rPr lang="ru-RU" baseline="0" dirty="0" smtClean="0"/>
                        <a:t> лампочку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</a:t>
                      </a:r>
                      <a:r>
                        <a:rPr lang="ru-RU" baseline="0" dirty="0" smtClean="0"/>
                        <a:t> греет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 маяк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Находится</a:t>
                      </a:r>
                      <a:r>
                        <a:rPr lang="ru-RU" baseline="0" dirty="0" smtClean="0"/>
                        <a:t> на небе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3284984"/>
            <a:ext cx="69847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Она похожа на блин, но ее нельзя съесть, похожа на лампочку, но не греет, похожа на маяк, но находится на небе. Что это?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5077169"/>
            <a:ext cx="2144912" cy="17808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0370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332656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Составление </a:t>
            </a:r>
            <a:r>
              <a:rPr lang="ru-RU" sz="2800" b="1" dirty="0" smtClean="0"/>
              <a:t>метафор:</a:t>
            </a:r>
          </a:p>
          <a:p>
            <a:pPr algn="just"/>
            <a:r>
              <a:rPr lang="ru-RU" sz="2800" u="sng" dirty="0" smtClean="0"/>
              <a:t>1 способ</a:t>
            </a:r>
            <a:r>
              <a:rPr lang="ru-RU" sz="2800" dirty="0" smtClean="0"/>
              <a:t> – взять объект и сравнить его по какому-либо характерному признаку с другим. Затем – усилить оборот и соединить сравнение с местом происходящего.</a:t>
            </a:r>
          </a:p>
          <a:p>
            <a:pPr algn="just"/>
            <a:r>
              <a:rPr lang="ru-RU" sz="2800" i="1" dirty="0" smtClean="0"/>
              <a:t>- Птица поет, как певица. Она на дереве. </a:t>
            </a:r>
            <a:r>
              <a:rPr lang="ru-RU" sz="2800" i="1" dirty="0"/>
              <a:t>Д</a:t>
            </a:r>
            <a:r>
              <a:rPr lang="ru-RU" sz="2800" i="1" dirty="0" smtClean="0"/>
              <a:t>ревесная певица</a:t>
            </a:r>
          </a:p>
          <a:p>
            <a:pPr algn="just"/>
            <a:r>
              <a:rPr lang="ru-RU" sz="2800" i="1" dirty="0" smtClean="0"/>
              <a:t>- Мороженое холодное, как снег. Оно в холодильнике. Снег из холодильника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939" y="5138054"/>
            <a:ext cx="2364257" cy="15892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4438" y="5138054"/>
            <a:ext cx="2369402" cy="16160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15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534" y="764704"/>
            <a:ext cx="7520940" cy="548640"/>
          </a:xfrm>
        </p:spPr>
        <p:txBody>
          <a:bodyPr/>
          <a:lstStyle/>
          <a:p>
            <a:pPr algn="ctr"/>
            <a:r>
              <a:rPr lang="ru-RU" b="1" dirty="0"/>
              <a:t>С</a:t>
            </a:r>
            <a:r>
              <a:rPr lang="ru-RU" b="1" dirty="0" smtClean="0"/>
              <a:t>вязная речь – </a:t>
            </a:r>
            <a:br>
              <a:rPr lang="ru-RU" b="1" dirty="0" smtClean="0"/>
            </a:br>
            <a:r>
              <a:rPr lang="ru-RU" b="1" dirty="0" smtClean="0"/>
              <a:t>высшая форма мыслительной деятельности.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916832"/>
            <a:ext cx="698477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«Развитие связной речи определяет уровень речевого и умственного развития ребенка»</a:t>
            </a:r>
          </a:p>
          <a:p>
            <a:pPr algn="ctr"/>
            <a:r>
              <a:rPr lang="ru-RU" sz="2400" b="1" i="1" dirty="0" smtClean="0"/>
              <a:t>(Л.С. Выготский, Н.И. </a:t>
            </a:r>
            <a:r>
              <a:rPr lang="ru-RU" sz="2400" b="1" i="1" dirty="0" err="1"/>
              <a:t>Ж</a:t>
            </a:r>
            <a:r>
              <a:rPr lang="ru-RU" sz="2400" b="1" i="1" dirty="0" err="1" smtClean="0"/>
              <a:t>инкин</a:t>
            </a:r>
            <a:r>
              <a:rPr lang="ru-RU" sz="2400" b="1" i="1" dirty="0" smtClean="0"/>
              <a:t>, А.А. Леонтьев)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48951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332656"/>
            <a:ext cx="784887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u="sng" dirty="0" smtClean="0"/>
              <a:t>2 способ</a:t>
            </a:r>
            <a:r>
              <a:rPr lang="ru-RU" sz="2600" dirty="0" smtClean="0"/>
              <a:t> – выделим основное свойство предмета, переведем прилагательное в существительное и сравним с другим предметом, где это свойство ярко выражено.</a:t>
            </a:r>
          </a:p>
          <a:p>
            <a:pPr algn="just"/>
            <a:r>
              <a:rPr lang="ru-RU" sz="2600" i="1" dirty="0" smtClean="0"/>
              <a:t>- Лампа теплая, как солнце. На потолке теплота солнца</a:t>
            </a:r>
            <a:endParaRPr lang="ru-RU" sz="2600" i="1" dirty="0"/>
          </a:p>
          <a:p>
            <a:pPr algn="just"/>
            <a:endParaRPr lang="ru-RU" i="1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4327" y="2780928"/>
            <a:ext cx="3875386" cy="21818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63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88640"/>
            <a:ext cx="806489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Сочинительство </a:t>
            </a:r>
            <a:r>
              <a:rPr lang="ru-RU" sz="2000" b="1" dirty="0" smtClean="0"/>
              <a:t>– </a:t>
            </a:r>
            <a:r>
              <a:rPr lang="ru-RU" sz="2000" dirty="0" smtClean="0"/>
              <a:t>как вариант – </a:t>
            </a:r>
            <a:r>
              <a:rPr lang="ru-RU" sz="2000" b="1" dirty="0" err="1" smtClean="0"/>
              <a:t>синквейн</a:t>
            </a:r>
            <a:r>
              <a:rPr lang="ru-RU" sz="2000" dirty="0" smtClean="0"/>
              <a:t>. Происходит </a:t>
            </a:r>
            <a:r>
              <a:rPr lang="ru-RU" sz="2000" dirty="0"/>
              <a:t>от французского слова — «пять». Это творческая работа, которая имеет короткую форму стихотворения, состоящего из пяти нерифмованных строк</a:t>
            </a:r>
            <a:r>
              <a:rPr lang="ru-RU" sz="2000" dirty="0" smtClean="0"/>
              <a:t>. </a:t>
            </a:r>
            <a:r>
              <a:rPr lang="ru-RU" sz="2000" u="sng" dirty="0"/>
              <a:t>Первая строка </a:t>
            </a:r>
            <a:r>
              <a:rPr lang="ru-RU" sz="2000" dirty="0"/>
              <a:t>— </a:t>
            </a:r>
            <a:r>
              <a:rPr lang="ru-RU" sz="2000" i="1" dirty="0"/>
              <a:t>тема </a:t>
            </a:r>
            <a:r>
              <a:rPr lang="ru-RU" sz="2000" i="1" dirty="0" err="1"/>
              <a:t>синквейна</a:t>
            </a:r>
            <a:r>
              <a:rPr lang="ru-RU" sz="2000" dirty="0"/>
              <a:t>, заключает в себе одно слово (обычно существительное или местоимение), которое обозначает явление или предмет, о котором пойдет речь. </a:t>
            </a:r>
            <a:r>
              <a:rPr lang="ru-RU" sz="2000" u="sng" dirty="0" smtClean="0"/>
              <a:t>Вторая </a:t>
            </a:r>
            <a:r>
              <a:rPr lang="ru-RU" sz="2000" u="sng" dirty="0"/>
              <a:t>строка </a:t>
            </a:r>
            <a:r>
              <a:rPr lang="ru-RU" sz="2000" dirty="0"/>
              <a:t>— </a:t>
            </a:r>
            <a:r>
              <a:rPr lang="ru-RU" sz="2000" i="1" dirty="0"/>
              <a:t>два слова</a:t>
            </a:r>
            <a:r>
              <a:rPr lang="ru-RU" sz="2000" dirty="0"/>
              <a:t> (чаще всего </a:t>
            </a:r>
            <a:r>
              <a:rPr lang="ru-RU" sz="2000" i="1" dirty="0"/>
              <a:t>прилагательные</a:t>
            </a:r>
            <a:r>
              <a:rPr lang="ru-RU" sz="2000" dirty="0"/>
              <a:t> или причастия), которые описывают свойства и признаки этого явления или предмета. </a:t>
            </a:r>
            <a:r>
              <a:rPr lang="ru-RU" sz="2000" u="sng" dirty="0" smtClean="0"/>
              <a:t>Третья </a:t>
            </a:r>
            <a:r>
              <a:rPr lang="ru-RU" sz="2000" u="sng" dirty="0"/>
              <a:t>строка </a:t>
            </a:r>
            <a:r>
              <a:rPr lang="ru-RU" sz="2000" dirty="0"/>
              <a:t>— образована </a:t>
            </a:r>
            <a:r>
              <a:rPr lang="ru-RU" sz="2000" i="1" dirty="0"/>
              <a:t>тремя глаголами </a:t>
            </a:r>
            <a:r>
              <a:rPr lang="ru-RU" sz="2000" dirty="0"/>
              <a:t>или деепричастиями, описывающими характерные действия явления или предмета. </a:t>
            </a:r>
            <a:r>
              <a:rPr lang="ru-RU" sz="2000" u="sng" dirty="0" smtClean="0"/>
              <a:t>Четвертая </a:t>
            </a:r>
            <a:r>
              <a:rPr lang="ru-RU" sz="2000" u="sng" dirty="0"/>
              <a:t>строка </a:t>
            </a:r>
            <a:r>
              <a:rPr lang="ru-RU" sz="2000" dirty="0"/>
              <a:t>— фраза из </a:t>
            </a:r>
            <a:r>
              <a:rPr lang="ru-RU" sz="2000" i="1" dirty="0"/>
              <a:t>четырёх слов</a:t>
            </a:r>
            <a:r>
              <a:rPr lang="ru-RU" sz="2000" dirty="0"/>
              <a:t>, выражающая личное отношение, мнение, чувство автора </a:t>
            </a:r>
            <a:r>
              <a:rPr lang="ru-RU" sz="2000" dirty="0" err="1"/>
              <a:t>синквейна</a:t>
            </a:r>
            <a:r>
              <a:rPr lang="ru-RU" sz="2000" dirty="0"/>
              <a:t> к описываемому предмету или явлению. </a:t>
            </a:r>
            <a:r>
              <a:rPr lang="ru-RU" sz="2000" u="sng" dirty="0" smtClean="0"/>
              <a:t>Пятая </a:t>
            </a:r>
            <a:r>
              <a:rPr lang="ru-RU" sz="2000" u="sng" dirty="0"/>
              <a:t>строка </a:t>
            </a:r>
            <a:r>
              <a:rPr lang="ru-RU" sz="2000" dirty="0"/>
              <a:t>— </a:t>
            </a:r>
            <a:r>
              <a:rPr lang="ru-RU" sz="2000" i="1" dirty="0"/>
              <a:t>одно слово-резюме</a:t>
            </a:r>
            <a:r>
              <a:rPr lang="ru-RU" sz="2000" dirty="0"/>
              <a:t>, характеризующее суть предмета или явления о котором говориться в дидактическом </a:t>
            </a:r>
            <a:r>
              <a:rPr lang="ru-RU" sz="2000" dirty="0" err="1" smtClean="0"/>
              <a:t>синквейне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8522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8070" y="404664"/>
            <a:ext cx="273630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Дождик</a:t>
            </a:r>
          </a:p>
          <a:p>
            <a:pPr algn="ctr"/>
            <a:r>
              <a:rPr lang="ru-RU" sz="2000" dirty="0" smtClean="0"/>
              <a:t>мокрый, капающий</a:t>
            </a:r>
          </a:p>
          <a:p>
            <a:pPr algn="ctr"/>
            <a:r>
              <a:rPr lang="ru-RU" sz="2000" dirty="0"/>
              <a:t>л</a:t>
            </a:r>
            <a:r>
              <a:rPr lang="ru-RU" sz="2000" dirty="0" smtClean="0"/>
              <a:t>ьет, мочит, поливает</a:t>
            </a:r>
          </a:p>
          <a:p>
            <a:pPr algn="ctr"/>
            <a:r>
              <a:rPr lang="ru-RU" sz="2000" dirty="0" smtClean="0"/>
              <a:t>я от него прячусь</a:t>
            </a:r>
          </a:p>
          <a:p>
            <a:pPr algn="ctr"/>
            <a:r>
              <a:rPr lang="ru-RU" sz="2000" dirty="0" smtClean="0"/>
              <a:t>Вода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32145" y="404664"/>
            <a:ext cx="3600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Медведь</a:t>
            </a:r>
          </a:p>
          <a:p>
            <a:pPr algn="ctr"/>
            <a:r>
              <a:rPr lang="ru-RU" sz="2000" dirty="0" smtClean="0"/>
              <a:t>злой, коричневый</a:t>
            </a:r>
          </a:p>
          <a:p>
            <a:pPr algn="ctr"/>
            <a:r>
              <a:rPr lang="ru-RU" sz="2000" dirty="0"/>
              <a:t>с</a:t>
            </a:r>
            <a:r>
              <a:rPr lang="ru-RU" sz="2000" dirty="0" smtClean="0"/>
              <a:t>пит, ест, лазает</a:t>
            </a:r>
          </a:p>
          <a:p>
            <a:pPr algn="ctr"/>
            <a:r>
              <a:rPr lang="ru-RU" sz="2000" dirty="0"/>
              <a:t>я</a:t>
            </a:r>
            <a:r>
              <a:rPr lang="ru-RU" sz="2000" dirty="0" smtClean="0"/>
              <a:t> к нему не пойду</a:t>
            </a:r>
          </a:p>
          <a:p>
            <a:pPr algn="ctr"/>
            <a:r>
              <a:rPr lang="ru-RU" sz="2000" dirty="0" smtClean="0"/>
              <a:t>Рычание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312879"/>
            <a:ext cx="3617357" cy="24257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600" y="2312879"/>
            <a:ext cx="3447707" cy="2394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786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Сказкатерапия</a:t>
            </a:r>
            <a:r>
              <a:rPr lang="ru-RU" b="1" dirty="0" smtClean="0"/>
              <a:t> </a:t>
            </a:r>
            <a:r>
              <a:rPr lang="ru-RU" dirty="0" smtClean="0"/>
              <a:t>- сочинение </a:t>
            </a:r>
            <a:r>
              <a:rPr lang="ru-RU" dirty="0"/>
              <a:t>детьми </a:t>
            </a:r>
            <a:r>
              <a:rPr lang="ru-RU" dirty="0" smtClean="0"/>
              <a:t>сказок. Активно использую  «Кубики историй» в различных вариантах. От простых- «семейных», до сложных – «абстрактных».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80" y="1209351"/>
            <a:ext cx="3514537" cy="26359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198276"/>
            <a:ext cx="3544068" cy="2658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212" y="4437112"/>
            <a:ext cx="2699792" cy="20248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9795" y="4424819"/>
            <a:ext cx="2732573" cy="2049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45631" y="3867402"/>
            <a:ext cx="32782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Семейные</a:t>
            </a:r>
            <a:endParaRPr lang="ru-RU" sz="20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85676" y="3867402"/>
            <a:ext cx="3544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Классические (абстрактные)</a:t>
            </a:r>
            <a:endParaRPr lang="ru-RU" sz="20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761927" y="6457890"/>
            <a:ext cx="3154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Животные (дополнение)</a:t>
            </a:r>
            <a:endParaRPr lang="ru-RU" sz="20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91423" y="6461956"/>
            <a:ext cx="2732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Ужастики (дополнение)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369937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07" y="531304"/>
            <a:ext cx="4009628" cy="4009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567308"/>
            <a:ext cx="3937620" cy="39376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17607" y="4653136"/>
            <a:ext cx="4009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Слова-действия (дополнение)</a:t>
            </a:r>
            <a:endParaRPr lang="ru-RU" sz="20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788024" y="4653136"/>
            <a:ext cx="3937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Путешествия (дополнение)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12519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60647"/>
            <a:ext cx="7200800" cy="58880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23628" y="6334145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Сказочные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46221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5689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/>
              <a:t>Варианты</a:t>
            </a:r>
            <a:r>
              <a:rPr lang="ru-RU" sz="4000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ru-RU" sz="4000" dirty="0" smtClean="0"/>
              <a:t>составление предложений</a:t>
            </a:r>
          </a:p>
          <a:p>
            <a:pPr marL="285750" indent="-285750">
              <a:buFontTx/>
              <a:buChar char="-"/>
            </a:pPr>
            <a:r>
              <a:rPr lang="ru-RU" sz="4000" dirty="0" smtClean="0"/>
              <a:t>составление простого рассказа с выбором нужного кубика из всех</a:t>
            </a:r>
          </a:p>
          <a:p>
            <a:pPr marL="285750" indent="-285750">
              <a:buFontTx/>
              <a:buChar char="-"/>
            </a:pPr>
            <a:r>
              <a:rPr lang="ru-RU" sz="4000" dirty="0" smtClean="0"/>
              <a:t>составление сложного рассказа без выбора кубика (кидаются по очереди)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2634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0788" y="269851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</a:t>
            </a:r>
            <a:r>
              <a:rPr lang="ru-RU" sz="2800" b="1" dirty="0" smtClean="0"/>
              <a:t>оставление предложений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303" y="1340768"/>
            <a:ext cx="2710889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1040" y="1339846"/>
            <a:ext cx="2619855" cy="23051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242092"/>
            <a:ext cx="2808312" cy="24029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86303" y="3933056"/>
            <a:ext cx="26295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Девочка пошла в зоопарк во время дождя </a:t>
            </a:r>
            <a:endParaRPr lang="ru-RU" sz="20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203953" y="4005064"/>
            <a:ext cx="26198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Машина привезла бабушку домой</a:t>
            </a:r>
            <a:endParaRPr lang="ru-RU" sz="20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084168" y="4005064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Дедушка покормил  лошадь мороженым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3731042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908720"/>
            <a:ext cx="6240693" cy="4032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85873" y="201728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Составление простого рассказа (семейные кубики)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5085184"/>
            <a:ext cx="7272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i="1" dirty="0" smtClean="0"/>
              <a:t>Однажды девочка Маша решила пойти гулять под дождем. Она одела куртку, взяла велосипед и поехала кататься. На улице к ней подошла собака и попросила у нее колбаски. Маша села на автобус и поехала в магазин. Но там она забыла за чем пришла и купила себе мобильный телефон.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4789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5" y="486846"/>
            <a:ext cx="8245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Составление простого рассказа </a:t>
            </a:r>
            <a:r>
              <a:rPr lang="ru-RU" sz="2400" b="1" dirty="0" smtClean="0"/>
              <a:t>(абстрактные </a:t>
            </a:r>
            <a:r>
              <a:rPr lang="ru-RU" sz="2400" b="1" dirty="0"/>
              <a:t>кубики)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178349"/>
            <a:ext cx="6777236" cy="373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3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9527" y="692696"/>
            <a:ext cx="65527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Овладение связной устной речью – важнейшее условие успешной подготовки к обучению в школе.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92020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/>
              <a:t>Спасибо за внимание.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87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3248732"/>
              </p:ext>
            </p:extLst>
          </p:nvPr>
        </p:nvGraphicFramePr>
        <p:xfrm>
          <a:off x="251520" y="116632"/>
          <a:ext cx="864096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375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0939" y="219252"/>
            <a:ext cx="828876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</a:rPr>
              <a:t>Традиционная методика </a:t>
            </a:r>
            <a:r>
              <a:rPr lang="ru-RU" sz="2400" b="1" dirty="0" smtClean="0">
                <a:solidFill>
                  <a:srgbClr val="000000"/>
                </a:solidFill>
              </a:rPr>
              <a:t>обучения</a:t>
            </a:r>
          </a:p>
          <a:p>
            <a:pPr algn="ctr"/>
            <a:endParaRPr lang="ru-RU" sz="2400" b="1" dirty="0" smtClean="0">
              <a:solidFill>
                <a:srgbClr val="000000"/>
              </a:solidFill>
            </a:endParaRPr>
          </a:p>
          <a:p>
            <a:pPr algn="ctr"/>
            <a:endParaRPr lang="ru-RU" sz="2400" b="1" dirty="0">
              <a:solidFill>
                <a:srgbClr val="0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Образец рассказа педагога</a:t>
            </a:r>
          </a:p>
          <a:p>
            <a:pPr algn="ctr"/>
            <a:endParaRPr lang="ru-RU" sz="2400" b="1" dirty="0" smtClean="0">
              <a:solidFill>
                <a:srgbClr val="000000"/>
              </a:solidFill>
            </a:endParaRPr>
          </a:p>
          <a:p>
            <a:pPr algn="ctr"/>
            <a:endParaRPr lang="ru-RU" sz="2400" b="1" dirty="0">
              <a:solidFill>
                <a:srgbClr val="000000"/>
              </a:solidFill>
            </a:endParaRPr>
          </a:p>
          <a:p>
            <a:pPr algn="ctr"/>
            <a:r>
              <a:rPr lang="ru-RU" sz="2200" b="1" dirty="0" smtClean="0"/>
              <a:t>Ребенок </a:t>
            </a:r>
            <a:r>
              <a:rPr lang="ru-RU" sz="2200" b="1" dirty="0"/>
              <a:t>сам не строит рассказ, а повторяет </a:t>
            </a:r>
            <a:r>
              <a:rPr lang="ru-RU" sz="2200" b="1" dirty="0" smtClean="0"/>
              <a:t>только </a:t>
            </a:r>
            <a:r>
              <a:rPr lang="ru-RU" sz="2200" b="1" dirty="0"/>
              <a:t>- что услышанное</a:t>
            </a:r>
            <a:r>
              <a:rPr lang="ru-RU" sz="2200" dirty="0"/>
              <a:t>. За одно занятие детям приходится выслушивать несколько однообразных однотипных рассказов</a:t>
            </a:r>
            <a:r>
              <a:rPr lang="ru-RU" sz="2200" dirty="0" smtClean="0"/>
              <a:t>.</a:t>
            </a:r>
          </a:p>
          <a:p>
            <a:pPr algn="ctr"/>
            <a:endParaRPr lang="ru-RU" sz="2200" b="1" dirty="0" smtClean="0">
              <a:solidFill>
                <a:srgbClr val="000000"/>
              </a:solidFill>
            </a:endParaRPr>
          </a:p>
          <a:p>
            <a:pPr algn="ctr"/>
            <a:endParaRPr lang="ru-RU" sz="2200" b="1" dirty="0">
              <a:solidFill>
                <a:srgbClr val="000000"/>
              </a:solidFill>
            </a:endParaRPr>
          </a:p>
          <a:p>
            <a:pPr algn="ctr"/>
            <a:r>
              <a:rPr lang="ru-RU" sz="2200" dirty="0" smtClean="0">
                <a:solidFill>
                  <a:srgbClr val="000000"/>
                </a:solidFill>
              </a:rPr>
              <a:t>Детям </a:t>
            </a:r>
            <a:r>
              <a:rPr lang="ru-RU" sz="2200" dirty="0">
                <a:solidFill>
                  <a:srgbClr val="000000"/>
                </a:solidFill>
              </a:rPr>
              <a:t>этот вид деятельности становится </a:t>
            </a:r>
            <a:r>
              <a:rPr lang="ru-RU" sz="2200" b="1" dirty="0">
                <a:solidFill>
                  <a:srgbClr val="000000"/>
                </a:solidFill>
              </a:rPr>
              <a:t>скучным  и неинтересным</a:t>
            </a:r>
            <a:r>
              <a:rPr lang="ru-RU" sz="2200" dirty="0">
                <a:solidFill>
                  <a:srgbClr val="000000"/>
                </a:solidFill>
              </a:rPr>
              <a:t>, они начинают отвлекаться</a:t>
            </a:r>
            <a:endParaRPr lang="ru-RU" sz="2200" b="1" dirty="0">
              <a:solidFill>
                <a:srgbClr val="000000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346795" y="827878"/>
            <a:ext cx="1008112" cy="512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363296" y="1844824"/>
            <a:ext cx="975111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363296" y="3584442"/>
            <a:ext cx="1059472" cy="465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28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715" y="188640"/>
            <a:ext cx="4067944" cy="3050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8546" y="1867136"/>
            <a:ext cx="3995936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129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04664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Чем </a:t>
            </a:r>
            <a:r>
              <a:rPr lang="ru-RU" sz="2400" b="1" dirty="0">
                <a:solidFill>
                  <a:srgbClr val="000000"/>
                </a:solidFill>
              </a:rPr>
              <a:t>активнее </a:t>
            </a:r>
            <a:r>
              <a:rPr lang="ru-RU" sz="2400" b="1" dirty="0" smtClean="0">
                <a:solidFill>
                  <a:srgbClr val="000000"/>
                </a:solidFill>
              </a:rPr>
              <a:t>ребенок -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</a:rPr>
              <a:t>тем лучше </a:t>
            </a:r>
            <a:r>
              <a:rPr lang="ru-RU" sz="2400" b="1" dirty="0" smtClean="0">
                <a:solidFill>
                  <a:srgbClr val="000000"/>
                </a:solidFill>
              </a:rPr>
              <a:t>результат</a:t>
            </a:r>
          </a:p>
          <a:p>
            <a:pPr algn="ctr"/>
            <a:endParaRPr lang="ru-RU" sz="2400" b="1" dirty="0">
              <a:solidFill>
                <a:srgbClr val="000000"/>
              </a:solidFill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</a:rPr>
              <a:t>Педагогу нужно </a:t>
            </a:r>
            <a:r>
              <a:rPr lang="ru-RU" sz="2400" b="1" dirty="0">
                <a:solidFill>
                  <a:srgbClr val="000000"/>
                </a:solidFill>
              </a:rPr>
              <a:t>побуждать</a:t>
            </a:r>
            <a:r>
              <a:rPr lang="ru-RU" sz="2400" dirty="0">
                <a:solidFill>
                  <a:srgbClr val="000000"/>
                </a:solidFill>
              </a:rPr>
              <a:t> детей к речевой деятельности, а также важно </a:t>
            </a:r>
            <a:r>
              <a:rPr lang="ru-RU" sz="2400" b="1" dirty="0">
                <a:solidFill>
                  <a:srgbClr val="000000"/>
                </a:solidFill>
              </a:rPr>
              <a:t>стимулировать речевую </a:t>
            </a:r>
            <a:r>
              <a:rPr lang="ru-RU" sz="2400" b="1" dirty="0" smtClean="0">
                <a:solidFill>
                  <a:srgbClr val="000000"/>
                </a:solidFill>
              </a:rPr>
              <a:t>активность </a:t>
            </a:r>
            <a:r>
              <a:rPr lang="ru-RU" sz="2400" dirty="0">
                <a:solidFill>
                  <a:srgbClr val="000000"/>
                </a:solidFill>
              </a:rPr>
              <a:t>(</a:t>
            </a:r>
            <a:r>
              <a:rPr lang="ru-RU" sz="2400" dirty="0" smtClean="0">
                <a:solidFill>
                  <a:srgbClr val="000000"/>
                </a:solidFill>
              </a:rPr>
              <a:t>в свободном общении, и в </a:t>
            </a:r>
            <a:r>
              <a:rPr lang="ru-RU" sz="2400" dirty="0">
                <a:solidFill>
                  <a:srgbClr val="000000"/>
                </a:solidFill>
              </a:rPr>
              <a:t>непрерывной образовательной </a:t>
            </a:r>
            <a:r>
              <a:rPr lang="ru-RU" sz="2400" dirty="0" smtClean="0">
                <a:solidFill>
                  <a:srgbClr val="000000"/>
                </a:solidFill>
              </a:rPr>
              <a:t>деятельности)</a:t>
            </a:r>
          </a:p>
          <a:p>
            <a:pPr algn="ctr"/>
            <a:endParaRPr lang="ru-RU" sz="2400" dirty="0" smtClean="0">
              <a:solidFill>
                <a:srgbClr val="000000"/>
              </a:solidFill>
            </a:endParaRPr>
          </a:p>
          <a:p>
            <a:pPr algn="ctr"/>
            <a:endParaRPr lang="ru-RU" sz="2400" b="1" dirty="0">
              <a:solidFill>
                <a:srgbClr val="000000"/>
              </a:solidFill>
            </a:endParaRPr>
          </a:p>
          <a:p>
            <a:pPr algn="ctr"/>
            <a:r>
              <a:rPr lang="ru-RU" sz="2400" dirty="0">
                <a:solidFill>
                  <a:srgbClr val="000000"/>
                </a:solidFill>
              </a:rPr>
              <a:t>Н</a:t>
            </a:r>
            <a:r>
              <a:rPr lang="ru-RU" sz="2400" dirty="0" smtClean="0">
                <a:solidFill>
                  <a:srgbClr val="000000"/>
                </a:solidFill>
              </a:rPr>
              <a:t>еобходимо </a:t>
            </a:r>
            <a:r>
              <a:rPr lang="ru-RU" sz="2400" dirty="0">
                <a:solidFill>
                  <a:srgbClr val="000000"/>
                </a:solidFill>
              </a:rPr>
              <a:t>изменение способов работы педагогов. Такими средствами являются </a:t>
            </a:r>
            <a:r>
              <a:rPr lang="ru-RU" sz="2400" b="1" dirty="0">
                <a:solidFill>
                  <a:srgbClr val="000000"/>
                </a:solidFill>
              </a:rPr>
              <a:t>инновационные технологии развития речи у дошкольников</a:t>
            </a:r>
            <a:endParaRPr lang="ru-RU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283968" y="1268760"/>
            <a:ext cx="72008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175956" y="3194287"/>
            <a:ext cx="936104" cy="5580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03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6760" y="548680"/>
            <a:ext cx="86409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/>
              <a:t>Инновационные технологии </a:t>
            </a:r>
            <a:r>
              <a:rPr lang="ru-RU" sz="2400" dirty="0"/>
              <a:t>– это система методов, способов, приёмов </a:t>
            </a:r>
            <a:r>
              <a:rPr lang="ru-RU" sz="2400" dirty="0" smtClean="0"/>
              <a:t>обучения, </a:t>
            </a:r>
            <a:r>
              <a:rPr lang="ru-RU" sz="2400" dirty="0"/>
              <a:t>образовательных средств, направленных на достижение позитивного результата за счёт динамичных изменений в личностном развитии ребёнка в современных условиях. </a:t>
            </a:r>
            <a:endParaRPr lang="ru-RU" sz="2400" dirty="0" smtClean="0"/>
          </a:p>
          <a:p>
            <a:pPr algn="just"/>
            <a:r>
              <a:rPr lang="ru-RU" sz="2400" dirty="0" smtClean="0"/>
              <a:t>Они </a:t>
            </a:r>
            <a:r>
              <a:rPr lang="ru-RU" sz="2400" b="1" dirty="0"/>
              <a:t>сочетают</a:t>
            </a:r>
            <a:r>
              <a:rPr lang="ru-RU" sz="2400" dirty="0"/>
              <a:t> прогрессивные креативные технологии, доказавшие свою эффективность в процессе педагогической деятельности</a:t>
            </a:r>
            <a:r>
              <a:rPr lang="ru-RU" sz="2400" dirty="0" smtClean="0"/>
              <a:t>.</a:t>
            </a:r>
            <a:endParaRPr lang="ru-RU" sz="2400" dirty="0"/>
          </a:p>
          <a:p>
            <a:pPr algn="just"/>
            <a:r>
              <a:rPr lang="ru-RU" sz="2400" dirty="0"/>
              <a:t>В современных образовательных технологиях передача знаний идёт в форме </a:t>
            </a:r>
            <a:r>
              <a:rPr lang="ru-RU" sz="2400" b="1" dirty="0"/>
              <a:t>постоянного решения проблем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5694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695873702"/>
              </p:ext>
            </p:extLst>
          </p:nvPr>
        </p:nvGraphicFramePr>
        <p:xfrm>
          <a:off x="0" y="14420"/>
          <a:ext cx="9144000" cy="50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03648" y="5301208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0000"/>
                </a:solidFill>
              </a:rPr>
              <a:t>Наиболее распространенными для дошкольников являются следующие </a:t>
            </a:r>
            <a:r>
              <a:rPr lang="ru-RU" sz="2800" b="1" dirty="0" smtClean="0">
                <a:solidFill>
                  <a:srgbClr val="000000"/>
                </a:solidFill>
              </a:rPr>
              <a:t>технологии:</a:t>
            </a:r>
            <a:endParaRPr lang="ru-RU" sz="28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37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844</TotalTime>
  <Words>951</Words>
  <Application>Microsoft Office PowerPoint</Application>
  <PresentationFormat>Экран (4:3)</PresentationFormat>
  <Paragraphs>125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Углы</vt:lpstr>
      <vt:lpstr> Технологии обучения Связной речи детей с ОВЗ</vt:lpstr>
      <vt:lpstr>Связная речь –  высшая форма мыслительной деятельности.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Булка</vt:lpstr>
      <vt:lpstr>Заяц</vt:lpstr>
      <vt:lpstr>Луна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</dc:creator>
  <cp:lastModifiedBy>RePack by Diakov</cp:lastModifiedBy>
  <cp:revision>57</cp:revision>
  <dcterms:created xsi:type="dcterms:W3CDTF">2016-10-11T06:26:38Z</dcterms:created>
  <dcterms:modified xsi:type="dcterms:W3CDTF">2021-04-14T13:39:07Z</dcterms:modified>
</cp:coreProperties>
</file>