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98" r:id="rId3"/>
    <p:sldId id="263" r:id="rId4"/>
    <p:sldId id="257" r:id="rId5"/>
    <p:sldId id="272" r:id="rId6"/>
    <p:sldId id="260" r:id="rId7"/>
    <p:sldId id="258" r:id="rId8"/>
    <p:sldId id="259" r:id="rId9"/>
    <p:sldId id="274" r:id="rId10"/>
    <p:sldId id="261" r:id="rId11"/>
    <p:sldId id="262" r:id="rId12"/>
    <p:sldId id="271" r:id="rId13"/>
    <p:sldId id="275" r:id="rId14"/>
    <p:sldId id="276" r:id="rId15"/>
    <p:sldId id="277" r:id="rId16"/>
    <p:sldId id="278" r:id="rId17"/>
    <p:sldId id="279" r:id="rId18"/>
    <p:sldId id="280" r:id="rId19"/>
    <p:sldId id="281" r:id="rId20"/>
    <p:sldId id="282" r:id="rId21"/>
    <p:sldId id="283" r:id="rId22"/>
    <p:sldId id="284" r:id="rId23"/>
    <p:sldId id="285" r:id="rId24"/>
    <p:sldId id="286" r:id="rId25"/>
    <p:sldId id="287" r:id="rId26"/>
    <p:sldId id="288" r:id="rId27"/>
    <p:sldId id="289" r:id="rId28"/>
    <p:sldId id="290" r:id="rId29"/>
    <p:sldId id="291" r:id="rId30"/>
    <p:sldId id="292" r:id="rId31"/>
    <p:sldId id="293" r:id="rId32"/>
    <p:sldId id="294" r:id="rId33"/>
    <p:sldId id="295" r:id="rId34"/>
    <p:sldId id="296" r:id="rId35"/>
    <p:sldId id="297" r:id="rId36"/>
    <p:sldId id="270" r:id="rId37"/>
    <p:sldId id="273" r:id="rId3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Показатели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dPt>
            <c:idx val="3"/>
            <c:invertIfNegative val="0"/>
            <c:bubble3D val="0"/>
            <c:spPr>
              <a:solidFill>
                <a:srgbClr val="FF00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551C-497E-A729-F53BBC1D6366}"/>
              </c:ext>
            </c:extLst>
          </c:dPt>
          <c:cat>
            <c:strRef>
              <c:f>Лист1!$A$2:$A$8</c:f>
              <c:strCache>
                <c:ptCount val="7"/>
                <c:pt idx="0">
                  <c:v>Культурные способы деятельности</c:v>
                </c:pt>
                <c:pt idx="1">
                  <c:v>Положительное отношение к миру</c:v>
                </c:pt>
                <c:pt idx="2">
                  <c:v>Воображение</c:v>
                </c:pt>
                <c:pt idx="3">
                  <c:v>Устная речь</c:v>
                </c:pt>
                <c:pt idx="4">
                  <c:v>Моторика</c:v>
                </c:pt>
                <c:pt idx="5">
                  <c:v>волевая сфера</c:v>
                </c:pt>
                <c:pt idx="6">
                  <c:v>Любознательность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23</c:v>
                </c:pt>
                <c:pt idx="1">
                  <c:v>26</c:v>
                </c:pt>
                <c:pt idx="2">
                  <c:v>19</c:v>
                </c:pt>
                <c:pt idx="3">
                  <c:v>16</c:v>
                </c:pt>
                <c:pt idx="4">
                  <c:v>32</c:v>
                </c:pt>
                <c:pt idx="5">
                  <c:v>25</c:v>
                </c:pt>
                <c:pt idx="6">
                  <c:v>23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551C-497E-A729-F53BBC1D636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0690688"/>
        <c:axId val="30701440"/>
      </c:barChart>
      <c:catAx>
        <c:axId val="3069068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30701440"/>
        <c:crosses val="autoZero"/>
        <c:auto val="1"/>
        <c:lblAlgn val="ctr"/>
        <c:lblOffset val="100"/>
        <c:noMultiLvlLbl val="0"/>
      </c:catAx>
      <c:valAx>
        <c:axId val="3070144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069068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_rels/data8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g"/></Relationships>
</file>

<file path=ppt/diagrams/_rels/data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image" Target="../media/image13.jpeg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F8C16A0-1DDE-4D80-BF74-5E949BBEBC5B}" type="doc">
      <dgm:prSet loTypeId="urn:microsoft.com/office/officeart/2005/8/layout/arrow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1A82612-E0E8-4BC1-8D21-BD2CB1675DF4}">
      <dgm:prSet phldrT="[Текст]"/>
      <dgm:spPr/>
      <dgm:t>
        <a:bodyPr/>
        <a:lstStyle/>
        <a:p>
          <a:r>
            <a:rPr lang="ru-RU" dirty="0" smtClean="0"/>
            <a:t>Осмысление при восприятии речи</a:t>
          </a:r>
          <a:endParaRPr lang="ru-RU" dirty="0"/>
        </a:p>
      </dgm:t>
    </dgm:pt>
    <dgm:pt modelId="{10143D65-74F1-4BB5-9F40-840120EDBC53}" type="parTrans" cxnId="{0FF7ECE1-2F2C-4E53-8F33-A86DED8C57F0}">
      <dgm:prSet/>
      <dgm:spPr/>
      <dgm:t>
        <a:bodyPr/>
        <a:lstStyle/>
        <a:p>
          <a:endParaRPr lang="ru-RU"/>
        </a:p>
      </dgm:t>
    </dgm:pt>
    <dgm:pt modelId="{6C99BA01-2051-49FB-B89C-2C7163C6EBC4}" type="sibTrans" cxnId="{0FF7ECE1-2F2C-4E53-8F33-A86DED8C57F0}">
      <dgm:prSet/>
      <dgm:spPr/>
      <dgm:t>
        <a:bodyPr/>
        <a:lstStyle/>
        <a:p>
          <a:endParaRPr lang="ru-RU"/>
        </a:p>
      </dgm:t>
    </dgm:pt>
    <dgm:pt modelId="{D5F50071-6AFE-4153-B350-8E98B00758A4}">
      <dgm:prSet phldrT="[Текст]"/>
      <dgm:spPr/>
      <dgm:t>
        <a:bodyPr/>
        <a:lstStyle/>
        <a:p>
          <a:r>
            <a:rPr lang="ru-RU" dirty="0" smtClean="0"/>
            <a:t>Мысль возникает, существует и развивается через речь и язык</a:t>
          </a:r>
          <a:endParaRPr lang="ru-RU" dirty="0"/>
        </a:p>
      </dgm:t>
    </dgm:pt>
    <dgm:pt modelId="{79C83DFA-A0CC-4BD9-B786-F9B4B42BA833}" type="parTrans" cxnId="{61473BF5-1604-4328-958A-163C29B3DD71}">
      <dgm:prSet/>
      <dgm:spPr/>
      <dgm:t>
        <a:bodyPr/>
        <a:lstStyle/>
        <a:p>
          <a:endParaRPr lang="ru-RU"/>
        </a:p>
      </dgm:t>
    </dgm:pt>
    <dgm:pt modelId="{5CBD3747-A258-4EBC-BCFC-CF83FC86BD9F}" type="sibTrans" cxnId="{61473BF5-1604-4328-958A-163C29B3DD71}">
      <dgm:prSet/>
      <dgm:spPr/>
      <dgm:t>
        <a:bodyPr/>
        <a:lstStyle/>
        <a:p>
          <a:endParaRPr lang="ru-RU"/>
        </a:p>
      </dgm:t>
    </dgm:pt>
    <dgm:pt modelId="{980B8E91-5D7B-45A2-BC95-CB3211BFBE05}" type="pres">
      <dgm:prSet presAssocID="{7F8C16A0-1DDE-4D80-BF74-5E949BBEBC5B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1313379-B740-4287-8620-F92710B4C322}" type="pres">
      <dgm:prSet presAssocID="{7F8C16A0-1DDE-4D80-BF74-5E949BBEBC5B}" presName="divider" presStyleLbl="fgShp" presStyleIdx="0" presStyleCnt="1"/>
      <dgm:spPr/>
    </dgm:pt>
    <dgm:pt modelId="{4B9D9FAB-F413-4B3B-BA0F-39A0C4FB8ECB}" type="pres">
      <dgm:prSet presAssocID="{A1A82612-E0E8-4BC1-8D21-BD2CB1675DF4}" presName="downArrow" presStyleLbl="node1" presStyleIdx="0" presStyleCnt="2"/>
      <dgm:spPr/>
    </dgm:pt>
    <dgm:pt modelId="{33B72969-84C2-4FCE-A185-4532CCDE6C1C}" type="pres">
      <dgm:prSet presAssocID="{A1A82612-E0E8-4BC1-8D21-BD2CB1675DF4}" presName="downArrowText" presStyleLbl="revTx" presStyleIdx="0" presStyleCnt="2" custScaleX="1192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569ED8-206B-4A96-8AE7-8AF9836F84B8}" type="pres">
      <dgm:prSet presAssocID="{D5F50071-6AFE-4153-B350-8E98B00758A4}" presName="upArrow" presStyleLbl="node1" presStyleIdx="1" presStyleCnt="2"/>
      <dgm:spPr/>
    </dgm:pt>
    <dgm:pt modelId="{2C3D85E9-AD9D-49D3-BA8B-0C059F121447}" type="pres">
      <dgm:prSet presAssocID="{D5F50071-6AFE-4153-B350-8E98B00758A4}" presName="upArrowText" presStyleLbl="revTx" presStyleIdx="1" presStyleCnt="2" custScaleX="1236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7EB3400-8A46-409B-9285-1073FE6D7A02}" type="presOf" srcId="{7F8C16A0-1DDE-4D80-BF74-5E949BBEBC5B}" destId="{980B8E91-5D7B-45A2-BC95-CB3211BFBE05}" srcOrd="0" destOrd="0" presId="urn:microsoft.com/office/officeart/2005/8/layout/arrow3"/>
    <dgm:cxn modelId="{0FF7ECE1-2F2C-4E53-8F33-A86DED8C57F0}" srcId="{7F8C16A0-1DDE-4D80-BF74-5E949BBEBC5B}" destId="{A1A82612-E0E8-4BC1-8D21-BD2CB1675DF4}" srcOrd="0" destOrd="0" parTransId="{10143D65-74F1-4BB5-9F40-840120EDBC53}" sibTransId="{6C99BA01-2051-49FB-B89C-2C7163C6EBC4}"/>
    <dgm:cxn modelId="{61473BF5-1604-4328-958A-163C29B3DD71}" srcId="{7F8C16A0-1DDE-4D80-BF74-5E949BBEBC5B}" destId="{D5F50071-6AFE-4153-B350-8E98B00758A4}" srcOrd="1" destOrd="0" parTransId="{79C83DFA-A0CC-4BD9-B786-F9B4B42BA833}" sibTransId="{5CBD3747-A258-4EBC-BCFC-CF83FC86BD9F}"/>
    <dgm:cxn modelId="{6918A345-461A-4714-8B37-433A0855AEF4}" type="presOf" srcId="{D5F50071-6AFE-4153-B350-8E98B00758A4}" destId="{2C3D85E9-AD9D-49D3-BA8B-0C059F121447}" srcOrd="0" destOrd="0" presId="urn:microsoft.com/office/officeart/2005/8/layout/arrow3"/>
    <dgm:cxn modelId="{E840B90C-51C0-4FAE-8020-5491888A24B6}" type="presOf" srcId="{A1A82612-E0E8-4BC1-8D21-BD2CB1675DF4}" destId="{33B72969-84C2-4FCE-A185-4532CCDE6C1C}" srcOrd="0" destOrd="0" presId="urn:microsoft.com/office/officeart/2005/8/layout/arrow3"/>
    <dgm:cxn modelId="{72F2A88B-CC02-40DF-B30C-6D1AEDA99680}" type="presParOf" srcId="{980B8E91-5D7B-45A2-BC95-CB3211BFBE05}" destId="{C1313379-B740-4287-8620-F92710B4C322}" srcOrd="0" destOrd="0" presId="urn:microsoft.com/office/officeart/2005/8/layout/arrow3"/>
    <dgm:cxn modelId="{3744F80B-280E-4684-B14C-747733E6AB41}" type="presParOf" srcId="{980B8E91-5D7B-45A2-BC95-CB3211BFBE05}" destId="{4B9D9FAB-F413-4B3B-BA0F-39A0C4FB8ECB}" srcOrd="1" destOrd="0" presId="urn:microsoft.com/office/officeart/2005/8/layout/arrow3"/>
    <dgm:cxn modelId="{C02F32D4-F1C3-4773-933C-36350C9DCAAC}" type="presParOf" srcId="{980B8E91-5D7B-45A2-BC95-CB3211BFBE05}" destId="{33B72969-84C2-4FCE-A185-4532CCDE6C1C}" srcOrd="2" destOrd="0" presId="urn:microsoft.com/office/officeart/2005/8/layout/arrow3"/>
    <dgm:cxn modelId="{6D0B9A17-CE5D-4BAE-B7F2-67D4436920AC}" type="presParOf" srcId="{980B8E91-5D7B-45A2-BC95-CB3211BFBE05}" destId="{9D569ED8-206B-4A96-8AE7-8AF9836F84B8}" srcOrd="3" destOrd="0" presId="urn:microsoft.com/office/officeart/2005/8/layout/arrow3"/>
    <dgm:cxn modelId="{BB9C373E-87BC-4A8A-8A98-1DF5A3D215DF}" type="presParOf" srcId="{980B8E91-5D7B-45A2-BC95-CB3211BFBE05}" destId="{2C3D85E9-AD9D-49D3-BA8B-0C059F121447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49A6F345-A916-4F74-9BC1-8126AD2AE84C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1299FCC-ADB6-4413-8585-D1A6579354C6}">
      <dgm:prSet phldrT="[Текст]"/>
      <dgm:spPr/>
      <dgm:t>
        <a:bodyPr/>
        <a:lstStyle/>
        <a:p>
          <a:r>
            <a:rPr lang="ru-RU" dirty="0" smtClean="0"/>
            <a:t>Урок</a:t>
          </a:r>
          <a:endParaRPr lang="ru-RU" dirty="0"/>
        </a:p>
      </dgm:t>
    </dgm:pt>
    <dgm:pt modelId="{784D67A2-00BE-4368-9EFC-DE3365CEA02A}" type="parTrans" cxnId="{F8D7854B-A7CA-4925-8DE8-1FA7F45F9EE1}">
      <dgm:prSet/>
      <dgm:spPr/>
      <dgm:t>
        <a:bodyPr/>
        <a:lstStyle/>
        <a:p>
          <a:endParaRPr lang="ru-RU"/>
        </a:p>
      </dgm:t>
    </dgm:pt>
    <dgm:pt modelId="{5111A2E9-3B24-420B-8E78-25F655D88CD9}" type="sibTrans" cxnId="{F8D7854B-A7CA-4925-8DE8-1FA7F45F9EE1}">
      <dgm:prSet/>
      <dgm:spPr/>
      <dgm:t>
        <a:bodyPr/>
        <a:lstStyle/>
        <a:p>
          <a:endParaRPr lang="ru-RU"/>
        </a:p>
      </dgm:t>
    </dgm:pt>
    <dgm:pt modelId="{6E599428-175A-48F8-916C-61635BE4C054}">
      <dgm:prSet phldrT="[Текст]"/>
      <dgm:spPr/>
      <dgm:t>
        <a:bodyPr/>
        <a:lstStyle/>
        <a:p>
          <a:r>
            <a:rPr lang="ru-RU" dirty="0" smtClean="0"/>
            <a:t>Классный руководитель в начальной школе – это учитель-логопед, или учитель-дефектолог</a:t>
          </a:r>
          <a:endParaRPr lang="ru-RU" dirty="0"/>
        </a:p>
      </dgm:t>
    </dgm:pt>
    <dgm:pt modelId="{87728E26-B5A7-4BF4-931D-A9FF554B8A48}" type="parTrans" cxnId="{D6E68043-06E3-48BE-8D8E-28CE5D41CF25}">
      <dgm:prSet/>
      <dgm:spPr/>
      <dgm:t>
        <a:bodyPr/>
        <a:lstStyle/>
        <a:p>
          <a:endParaRPr lang="ru-RU"/>
        </a:p>
      </dgm:t>
    </dgm:pt>
    <dgm:pt modelId="{4513E1F6-3349-496B-982D-4E1BA8E88855}" type="sibTrans" cxnId="{D6E68043-06E3-48BE-8D8E-28CE5D41CF25}">
      <dgm:prSet/>
      <dgm:spPr/>
      <dgm:t>
        <a:bodyPr/>
        <a:lstStyle/>
        <a:p>
          <a:endParaRPr lang="ru-RU"/>
        </a:p>
      </dgm:t>
    </dgm:pt>
    <dgm:pt modelId="{56DEB6F3-1CC1-43C8-915F-0727AB7487EE}">
      <dgm:prSet phldrT="[Текст]"/>
      <dgm:spPr/>
      <dgm:t>
        <a:bodyPr/>
        <a:lstStyle/>
        <a:p>
          <a:r>
            <a:rPr lang="ru-RU" dirty="0" smtClean="0"/>
            <a:t>Внеурочная деятельность</a:t>
          </a:r>
          <a:endParaRPr lang="ru-RU" dirty="0"/>
        </a:p>
      </dgm:t>
    </dgm:pt>
    <dgm:pt modelId="{31EB5928-9F53-412E-AB75-09941A5F70C3}" type="parTrans" cxnId="{5073EF50-E8BD-485A-84A2-A533991B0B69}">
      <dgm:prSet/>
      <dgm:spPr/>
      <dgm:t>
        <a:bodyPr/>
        <a:lstStyle/>
        <a:p>
          <a:endParaRPr lang="ru-RU"/>
        </a:p>
      </dgm:t>
    </dgm:pt>
    <dgm:pt modelId="{A5DCAE71-3EF7-4AEB-BA07-486D69DF95D6}" type="sibTrans" cxnId="{5073EF50-E8BD-485A-84A2-A533991B0B69}">
      <dgm:prSet/>
      <dgm:spPr/>
      <dgm:t>
        <a:bodyPr/>
        <a:lstStyle/>
        <a:p>
          <a:endParaRPr lang="ru-RU"/>
        </a:p>
      </dgm:t>
    </dgm:pt>
    <dgm:pt modelId="{1A2AEEC3-26EB-4D53-B3C2-A01D26ACF870}">
      <dgm:prSet phldrT="[Текст]"/>
      <dgm:spPr/>
      <dgm:t>
        <a:bodyPr/>
        <a:lstStyle/>
        <a:p>
          <a:r>
            <a:rPr lang="ru-RU" dirty="0" smtClean="0"/>
            <a:t>Коррекционно-развивающие занятия, как направление внеурочной деятельности ( логопедическая ритмика, развитие речи, произношение, логопедия )</a:t>
          </a:r>
          <a:endParaRPr lang="ru-RU" dirty="0"/>
        </a:p>
      </dgm:t>
    </dgm:pt>
    <dgm:pt modelId="{D26A745C-7D73-4518-85E1-CD7906886CFB}" type="parTrans" cxnId="{B488C0AB-072F-453E-873B-382CA238FC9F}">
      <dgm:prSet/>
      <dgm:spPr/>
      <dgm:t>
        <a:bodyPr/>
        <a:lstStyle/>
        <a:p>
          <a:endParaRPr lang="ru-RU"/>
        </a:p>
      </dgm:t>
    </dgm:pt>
    <dgm:pt modelId="{BA5D663D-5030-432B-887E-663A8880379F}" type="sibTrans" cxnId="{B488C0AB-072F-453E-873B-382CA238FC9F}">
      <dgm:prSet/>
      <dgm:spPr/>
      <dgm:t>
        <a:bodyPr/>
        <a:lstStyle/>
        <a:p>
          <a:endParaRPr lang="ru-RU"/>
        </a:p>
      </dgm:t>
    </dgm:pt>
    <dgm:pt modelId="{E6CD5C64-DCF5-4489-91EF-15FAEC6CD145}">
      <dgm:prSet phldrT="[Текст]"/>
      <dgm:spPr/>
      <dgm:t>
        <a:bodyPr/>
        <a:lstStyle/>
        <a:p>
          <a:r>
            <a:rPr lang="ru-RU" dirty="0" smtClean="0"/>
            <a:t>Дополнительные занятия</a:t>
          </a:r>
          <a:endParaRPr lang="ru-RU" dirty="0"/>
        </a:p>
      </dgm:t>
    </dgm:pt>
    <dgm:pt modelId="{2CD9C181-3A92-4D8D-BD5D-60197192E8AF}" type="parTrans" cxnId="{CF79E370-6E0B-43A8-A40C-D55E8598A10E}">
      <dgm:prSet/>
      <dgm:spPr/>
      <dgm:t>
        <a:bodyPr/>
        <a:lstStyle/>
        <a:p>
          <a:endParaRPr lang="ru-RU"/>
        </a:p>
      </dgm:t>
    </dgm:pt>
    <dgm:pt modelId="{0E5F64EB-3262-4FB7-99E6-B760A9ABA0B9}" type="sibTrans" cxnId="{CF79E370-6E0B-43A8-A40C-D55E8598A10E}">
      <dgm:prSet/>
      <dgm:spPr/>
      <dgm:t>
        <a:bodyPr/>
        <a:lstStyle/>
        <a:p>
          <a:endParaRPr lang="ru-RU"/>
        </a:p>
      </dgm:t>
    </dgm:pt>
    <dgm:pt modelId="{ECD5605A-3075-4014-9FBD-A4557F62EE95}">
      <dgm:prSet phldrT="[Текст]"/>
      <dgm:spPr/>
      <dgm:t>
        <a:bodyPr/>
        <a:lstStyle/>
        <a:p>
          <a:r>
            <a:rPr lang="ru-RU" dirty="0" smtClean="0"/>
            <a:t>Занятия  со специалистом  по результатам  обследования ( подгрупповые и индивидуальные логопедические занятия)</a:t>
          </a:r>
          <a:endParaRPr lang="ru-RU" dirty="0"/>
        </a:p>
      </dgm:t>
    </dgm:pt>
    <dgm:pt modelId="{116AED82-785F-4DF5-BC17-9F9EEAEB8117}" type="parTrans" cxnId="{C1C14225-0EB4-4022-B6E0-815E8E4BB16A}">
      <dgm:prSet/>
      <dgm:spPr/>
      <dgm:t>
        <a:bodyPr/>
        <a:lstStyle/>
        <a:p>
          <a:endParaRPr lang="ru-RU"/>
        </a:p>
      </dgm:t>
    </dgm:pt>
    <dgm:pt modelId="{902BA156-A5A3-463C-A45A-27665229FA46}" type="sibTrans" cxnId="{C1C14225-0EB4-4022-B6E0-815E8E4BB16A}">
      <dgm:prSet/>
      <dgm:spPr/>
      <dgm:t>
        <a:bodyPr/>
        <a:lstStyle/>
        <a:p>
          <a:endParaRPr lang="ru-RU"/>
        </a:p>
      </dgm:t>
    </dgm:pt>
    <dgm:pt modelId="{F33A9658-97DA-4C86-BF8B-2371A06C6EA4}">
      <dgm:prSet phldrT="[Текст]"/>
      <dgm:spPr/>
      <dgm:t>
        <a:bodyPr/>
        <a:lstStyle/>
        <a:p>
          <a:r>
            <a:rPr lang="ru-RU" dirty="0" smtClean="0"/>
            <a:t>Реализация адаптированных образовательных программ в пролонгированные сроки</a:t>
          </a:r>
          <a:endParaRPr lang="ru-RU" dirty="0"/>
        </a:p>
      </dgm:t>
    </dgm:pt>
    <dgm:pt modelId="{D0472194-5191-47D8-84C1-9B1478F613DF}" type="parTrans" cxnId="{6953184B-ABE4-4583-B73D-0572CE014E5C}">
      <dgm:prSet/>
      <dgm:spPr/>
    </dgm:pt>
    <dgm:pt modelId="{1F53A572-175E-47D3-B5C8-C98D0353EB18}" type="sibTrans" cxnId="{6953184B-ABE4-4583-B73D-0572CE014E5C}">
      <dgm:prSet/>
      <dgm:spPr/>
    </dgm:pt>
    <dgm:pt modelId="{E8CA7760-36F2-4ED7-9121-34482B042F15}" type="pres">
      <dgm:prSet presAssocID="{49A6F345-A916-4F74-9BC1-8126AD2AE84C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8F526FB-FE01-4F5C-9610-1F267F1B429B}" type="pres">
      <dgm:prSet presAssocID="{21299FCC-ADB6-4413-8585-D1A6579354C6}" presName="composite" presStyleCnt="0"/>
      <dgm:spPr/>
    </dgm:pt>
    <dgm:pt modelId="{B0104A77-598E-4B4C-831B-6C4203BEA43A}" type="pres">
      <dgm:prSet presAssocID="{21299FCC-ADB6-4413-8585-D1A6579354C6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D8B124-4787-4932-87F3-E91F28C4B70F}" type="pres">
      <dgm:prSet presAssocID="{21299FCC-ADB6-4413-8585-D1A6579354C6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AA5F78-F8A2-4578-8B28-DF1613F3A42E}" type="pres">
      <dgm:prSet presAssocID="{5111A2E9-3B24-420B-8E78-25F655D88CD9}" presName="sp" presStyleCnt="0"/>
      <dgm:spPr/>
    </dgm:pt>
    <dgm:pt modelId="{B9004483-45F7-4220-A33E-1816F7F51F63}" type="pres">
      <dgm:prSet presAssocID="{56DEB6F3-1CC1-43C8-915F-0727AB7487EE}" presName="composite" presStyleCnt="0"/>
      <dgm:spPr/>
    </dgm:pt>
    <dgm:pt modelId="{30699F4A-968C-4F67-BDB4-DC5207E23D52}" type="pres">
      <dgm:prSet presAssocID="{56DEB6F3-1CC1-43C8-915F-0727AB7487EE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16031B-6407-48C5-B35B-16CDDB0F8982}" type="pres">
      <dgm:prSet presAssocID="{56DEB6F3-1CC1-43C8-915F-0727AB7487EE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B5E8CC-DB80-4B3F-90C3-FB32A3DA469D}" type="pres">
      <dgm:prSet presAssocID="{A5DCAE71-3EF7-4AEB-BA07-486D69DF95D6}" presName="sp" presStyleCnt="0"/>
      <dgm:spPr/>
    </dgm:pt>
    <dgm:pt modelId="{C0FC7445-DC43-4BFB-9EA3-00A90F1C3720}" type="pres">
      <dgm:prSet presAssocID="{E6CD5C64-DCF5-4489-91EF-15FAEC6CD145}" presName="composite" presStyleCnt="0"/>
      <dgm:spPr/>
    </dgm:pt>
    <dgm:pt modelId="{5FFF9C83-EB63-47B3-80FC-891BE3A0F40D}" type="pres">
      <dgm:prSet presAssocID="{E6CD5C64-DCF5-4489-91EF-15FAEC6CD145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B5AFB6-E09C-4F8D-83BF-4E0D56BA04A0}" type="pres">
      <dgm:prSet presAssocID="{E6CD5C64-DCF5-4489-91EF-15FAEC6CD145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A83A947-19A3-4FD3-83FD-CFC0DF9F9F18}" type="presOf" srcId="{1A2AEEC3-26EB-4D53-B3C2-A01D26ACF870}" destId="{0E16031B-6407-48C5-B35B-16CDDB0F8982}" srcOrd="0" destOrd="0" presId="urn:microsoft.com/office/officeart/2005/8/layout/chevron2"/>
    <dgm:cxn modelId="{D6E68043-06E3-48BE-8D8E-28CE5D41CF25}" srcId="{21299FCC-ADB6-4413-8585-D1A6579354C6}" destId="{6E599428-175A-48F8-916C-61635BE4C054}" srcOrd="0" destOrd="0" parTransId="{87728E26-B5A7-4BF4-931D-A9FF554B8A48}" sibTransId="{4513E1F6-3349-496B-982D-4E1BA8E88855}"/>
    <dgm:cxn modelId="{B488C0AB-072F-453E-873B-382CA238FC9F}" srcId="{56DEB6F3-1CC1-43C8-915F-0727AB7487EE}" destId="{1A2AEEC3-26EB-4D53-B3C2-A01D26ACF870}" srcOrd="0" destOrd="0" parTransId="{D26A745C-7D73-4518-85E1-CD7906886CFB}" sibTransId="{BA5D663D-5030-432B-887E-663A8880379F}"/>
    <dgm:cxn modelId="{B87BA61F-9E97-4A50-864B-410B25D6C21F}" type="presOf" srcId="{F33A9658-97DA-4C86-BF8B-2371A06C6EA4}" destId="{C4D8B124-4787-4932-87F3-E91F28C4B70F}" srcOrd="0" destOrd="1" presId="urn:microsoft.com/office/officeart/2005/8/layout/chevron2"/>
    <dgm:cxn modelId="{F8D7854B-A7CA-4925-8DE8-1FA7F45F9EE1}" srcId="{49A6F345-A916-4F74-9BC1-8126AD2AE84C}" destId="{21299FCC-ADB6-4413-8585-D1A6579354C6}" srcOrd="0" destOrd="0" parTransId="{784D67A2-00BE-4368-9EFC-DE3365CEA02A}" sibTransId="{5111A2E9-3B24-420B-8E78-25F655D88CD9}"/>
    <dgm:cxn modelId="{AB8532E1-9686-4E5A-9862-E5914DF077FF}" type="presOf" srcId="{6E599428-175A-48F8-916C-61635BE4C054}" destId="{C4D8B124-4787-4932-87F3-E91F28C4B70F}" srcOrd="0" destOrd="0" presId="urn:microsoft.com/office/officeart/2005/8/layout/chevron2"/>
    <dgm:cxn modelId="{5073EF50-E8BD-485A-84A2-A533991B0B69}" srcId="{49A6F345-A916-4F74-9BC1-8126AD2AE84C}" destId="{56DEB6F3-1CC1-43C8-915F-0727AB7487EE}" srcOrd="1" destOrd="0" parTransId="{31EB5928-9F53-412E-AB75-09941A5F70C3}" sibTransId="{A5DCAE71-3EF7-4AEB-BA07-486D69DF95D6}"/>
    <dgm:cxn modelId="{E8432894-1929-4BD9-B8CE-E7641CAD6771}" type="presOf" srcId="{21299FCC-ADB6-4413-8585-D1A6579354C6}" destId="{B0104A77-598E-4B4C-831B-6C4203BEA43A}" srcOrd="0" destOrd="0" presId="urn:microsoft.com/office/officeart/2005/8/layout/chevron2"/>
    <dgm:cxn modelId="{628D33B6-B7B0-43F5-A6D8-1F3BE7100FD2}" type="presOf" srcId="{56DEB6F3-1CC1-43C8-915F-0727AB7487EE}" destId="{30699F4A-968C-4F67-BDB4-DC5207E23D52}" srcOrd="0" destOrd="0" presId="urn:microsoft.com/office/officeart/2005/8/layout/chevron2"/>
    <dgm:cxn modelId="{8CE49B23-72B7-47C7-AA91-A25C892DF37A}" type="presOf" srcId="{49A6F345-A916-4F74-9BC1-8126AD2AE84C}" destId="{E8CA7760-36F2-4ED7-9121-34482B042F15}" srcOrd="0" destOrd="0" presId="urn:microsoft.com/office/officeart/2005/8/layout/chevron2"/>
    <dgm:cxn modelId="{CF79E370-6E0B-43A8-A40C-D55E8598A10E}" srcId="{49A6F345-A916-4F74-9BC1-8126AD2AE84C}" destId="{E6CD5C64-DCF5-4489-91EF-15FAEC6CD145}" srcOrd="2" destOrd="0" parTransId="{2CD9C181-3A92-4D8D-BD5D-60197192E8AF}" sibTransId="{0E5F64EB-3262-4FB7-99E6-B760A9ABA0B9}"/>
    <dgm:cxn modelId="{6953184B-ABE4-4583-B73D-0572CE014E5C}" srcId="{21299FCC-ADB6-4413-8585-D1A6579354C6}" destId="{F33A9658-97DA-4C86-BF8B-2371A06C6EA4}" srcOrd="1" destOrd="0" parTransId="{D0472194-5191-47D8-84C1-9B1478F613DF}" sibTransId="{1F53A572-175E-47D3-B5C8-C98D0353EB18}"/>
    <dgm:cxn modelId="{C1C14225-0EB4-4022-B6E0-815E8E4BB16A}" srcId="{E6CD5C64-DCF5-4489-91EF-15FAEC6CD145}" destId="{ECD5605A-3075-4014-9FBD-A4557F62EE95}" srcOrd="0" destOrd="0" parTransId="{116AED82-785F-4DF5-BC17-9F9EEAEB8117}" sibTransId="{902BA156-A5A3-463C-A45A-27665229FA46}"/>
    <dgm:cxn modelId="{D50B767F-2CBD-45FA-A3E3-7D432BF01EBC}" type="presOf" srcId="{E6CD5C64-DCF5-4489-91EF-15FAEC6CD145}" destId="{5FFF9C83-EB63-47B3-80FC-891BE3A0F40D}" srcOrd="0" destOrd="0" presId="urn:microsoft.com/office/officeart/2005/8/layout/chevron2"/>
    <dgm:cxn modelId="{EE797695-006D-4039-A44F-530393A1C086}" type="presOf" srcId="{ECD5605A-3075-4014-9FBD-A4557F62EE95}" destId="{06B5AFB6-E09C-4F8D-83BF-4E0D56BA04A0}" srcOrd="0" destOrd="0" presId="urn:microsoft.com/office/officeart/2005/8/layout/chevron2"/>
    <dgm:cxn modelId="{99A84A3E-B6C2-4AAE-ACE8-A9F1363A9511}" type="presParOf" srcId="{E8CA7760-36F2-4ED7-9121-34482B042F15}" destId="{28F526FB-FE01-4F5C-9610-1F267F1B429B}" srcOrd="0" destOrd="0" presId="urn:microsoft.com/office/officeart/2005/8/layout/chevron2"/>
    <dgm:cxn modelId="{27F75810-5C14-44B4-A65A-82C85597EAFF}" type="presParOf" srcId="{28F526FB-FE01-4F5C-9610-1F267F1B429B}" destId="{B0104A77-598E-4B4C-831B-6C4203BEA43A}" srcOrd="0" destOrd="0" presId="urn:microsoft.com/office/officeart/2005/8/layout/chevron2"/>
    <dgm:cxn modelId="{05DCF633-35FE-4DED-8D82-42C1B7BC2280}" type="presParOf" srcId="{28F526FB-FE01-4F5C-9610-1F267F1B429B}" destId="{C4D8B124-4787-4932-87F3-E91F28C4B70F}" srcOrd="1" destOrd="0" presId="urn:microsoft.com/office/officeart/2005/8/layout/chevron2"/>
    <dgm:cxn modelId="{C6F77D1E-E749-4085-A0A9-0D87743BE5BD}" type="presParOf" srcId="{E8CA7760-36F2-4ED7-9121-34482B042F15}" destId="{2CAA5F78-F8A2-4578-8B28-DF1613F3A42E}" srcOrd="1" destOrd="0" presId="urn:microsoft.com/office/officeart/2005/8/layout/chevron2"/>
    <dgm:cxn modelId="{27DA66BC-EC2C-4687-8FE6-F308B0B92528}" type="presParOf" srcId="{E8CA7760-36F2-4ED7-9121-34482B042F15}" destId="{B9004483-45F7-4220-A33E-1816F7F51F63}" srcOrd="2" destOrd="0" presId="urn:microsoft.com/office/officeart/2005/8/layout/chevron2"/>
    <dgm:cxn modelId="{07AEBCE1-4FCB-4BC1-9783-0883F7AA9D9A}" type="presParOf" srcId="{B9004483-45F7-4220-A33E-1816F7F51F63}" destId="{30699F4A-968C-4F67-BDB4-DC5207E23D52}" srcOrd="0" destOrd="0" presId="urn:microsoft.com/office/officeart/2005/8/layout/chevron2"/>
    <dgm:cxn modelId="{8BC98F6B-8723-4D98-A65D-E10480E5A32E}" type="presParOf" srcId="{B9004483-45F7-4220-A33E-1816F7F51F63}" destId="{0E16031B-6407-48C5-B35B-16CDDB0F8982}" srcOrd="1" destOrd="0" presId="urn:microsoft.com/office/officeart/2005/8/layout/chevron2"/>
    <dgm:cxn modelId="{4612D25B-44F2-41D2-8908-46175AAEF70F}" type="presParOf" srcId="{E8CA7760-36F2-4ED7-9121-34482B042F15}" destId="{97B5E8CC-DB80-4B3F-90C3-FB32A3DA469D}" srcOrd="3" destOrd="0" presId="urn:microsoft.com/office/officeart/2005/8/layout/chevron2"/>
    <dgm:cxn modelId="{E6CC806A-5854-450A-9430-75901F8021FB}" type="presParOf" srcId="{E8CA7760-36F2-4ED7-9121-34482B042F15}" destId="{C0FC7445-DC43-4BFB-9EA3-00A90F1C3720}" srcOrd="4" destOrd="0" presId="urn:microsoft.com/office/officeart/2005/8/layout/chevron2"/>
    <dgm:cxn modelId="{8F823BAE-E047-45CE-81EF-19CE255480C0}" type="presParOf" srcId="{C0FC7445-DC43-4BFB-9EA3-00A90F1C3720}" destId="{5FFF9C83-EB63-47B3-80FC-891BE3A0F40D}" srcOrd="0" destOrd="0" presId="urn:microsoft.com/office/officeart/2005/8/layout/chevron2"/>
    <dgm:cxn modelId="{9A285E22-FC3E-4CB4-AF34-555FC251AA1A}" type="presParOf" srcId="{C0FC7445-DC43-4BFB-9EA3-00A90F1C3720}" destId="{06B5AFB6-E09C-4F8D-83BF-4E0D56BA04A0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F042345-03A9-40E5-9F13-91373827F76A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F8CFF73-C971-463C-8EDC-3F4ABA5E42D0}">
      <dgm:prSet phldrT="[Текст]"/>
      <dgm:spPr/>
      <dgm:t>
        <a:bodyPr/>
        <a:lstStyle/>
        <a:p>
          <a:r>
            <a:rPr lang="ru-RU" dirty="0" err="1" smtClean="0"/>
            <a:t>Сигнификативная</a:t>
          </a:r>
          <a:r>
            <a:rPr lang="ru-RU" dirty="0" smtClean="0"/>
            <a:t> </a:t>
          </a:r>
        </a:p>
        <a:p>
          <a:r>
            <a:rPr lang="ru-RU" dirty="0" smtClean="0"/>
            <a:t>( назывательная ) функция</a:t>
          </a:r>
          <a:endParaRPr lang="ru-RU" dirty="0"/>
        </a:p>
      </dgm:t>
    </dgm:pt>
    <dgm:pt modelId="{9B600945-8C13-4BDF-BF1E-5C4859743173}" type="parTrans" cxnId="{0B1BAC42-A078-42CF-9A40-663FC26A5A81}">
      <dgm:prSet/>
      <dgm:spPr/>
      <dgm:t>
        <a:bodyPr/>
        <a:lstStyle/>
        <a:p>
          <a:endParaRPr lang="ru-RU"/>
        </a:p>
      </dgm:t>
    </dgm:pt>
    <dgm:pt modelId="{87DA22A3-AE7F-4D6C-86E7-9CE7E224DC8D}" type="sibTrans" cxnId="{0B1BAC42-A078-42CF-9A40-663FC26A5A81}">
      <dgm:prSet/>
      <dgm:spPr/>
      <dgm:t>
        <a:bodyPr/>
        <a:lstStyle/>
        <a:p>
          <a:endParaRPr lang="ru-RU"/>
        </a:p>
      </dgm:t>
    </dgm:pt>
    <dgm:pt modelId="{58FF83E1-63BC-45EC-AAD0-B5A15B9B5D49}">
      <dgm:prSet phldrT="[Текст]"/>
      <dgm:spPr/>
      <dgm:t>
        <a:bodyPr/>
        <a:lstStyle/>
        <a:p>
          <a:r>
            <a:rPr lang="ru-RU" dirty="0" smtClean="0"/>
            <a:t>Функция обобщения</a:t>
          </a:r>
          <a:endParaRPr lang="ru-RU" dirty="0"/>
        </a:p>
      </dgm:t>
    </dgm:pt>
    <dgm:pt modelId="{554D7F80-2EA4-4814-954C-29EFA5ED80EC}" type="parTrans" cxnId="{3AE7E29D-6B43-4BB0-AAB7-E6E3CDEDB1BF}">
      <dgm:prSet/>
      <dgm:spPr/>
      <dgm:t>
        <a:bodyPr/>
        <a:lstStyle/>
        <a:p>
          <a:endParaRPr lang="ru-RU"/>
        </a:p>
      </dgm:t>
    </dgm:pt>
    <dgm:pt modelId="{0F038A05-643B-411F-AC74-405B596A2373}" type="sibTrans" cxnId="{3AE7E29D-6B43-4BB0-AAB7-E6E3CDEDB1BF}">
      <dgm:prSet/>
      <dgm:spPr/>
      <dgm:t>
        <a:bodyPr/>
        <a:lstStyle/>
        <a:p>
          <a:endParaRPr lang="ru-RU"/>
        </a:p>
      </dgm:t>
    </dgm:pt>
    <dgm:pt modelId="{50B7C820-2121-4848-AD9E-027E344431EC}">
      <dgm:prSet phldrT="[Текст]"/>
      <dgm:spPr/>
      <dgm:t>
        <a:bodyPr/>
        <a:lstStyle/>
        <a:p>
          <a:r>
            <a:rPr lang="ru-RU" dirty="0" smtClean="0"/>
            <a:t>Коммуникативная функция</a:t>
          </a:r>
          <a:endParaRPr lang="ru-RU" dirty="0"/>
        </a:p>
      </dgm:t>
    </dgm:pt>
    <dgm:pt modelId="{AC98F140-2805-4088-AEB0-CD478EFE104F}" type="parTrans" cxnId="{8EA9955B-DED3-4769-9276-28317299D15E}">
      <dgm:prSet/>
      <dgm:spPr/>
      <dgm:t>
        <a:bodyPr/>
        <a:lstStyle/>
        <a:p>
          <a:endParaRPr lang="ru-RU"/>
        </a:p>
      </dgm:t>
    </dgm:pt>
    <dgm:pt modelId="{C3C3CA52-D21A-4B52-9EB8-DF9A9B8A9A1F}" type="sibTrans" cxnId="{8EA9955B-DED3-4769-9276-28317299D15E}">
      <dgm:prSet/>
      <dgm:spPr/>
      <dgm:t>
        <a:bodyPr/>
        <a:lstStyle/>
        <a:p>
          <a:endParaRPr lang="ru-RU"/>
        </a:p>
      </dgm:t>
    </dgm:pt>
    <dgm:pt modelId="{6278B3CB-D5D3-4989-8279-F4EECD53DFF6}" type="pres">
      <dgm:prSet presAssocID="{0F042345-03A9-40E5-9F13-91373827F76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A010DB9-B4EE-46C7-82BB-765331B18F61}" type="pres">
      <dgm:prSet presAssocID="{BF8CFF73-C971-463C-8EDC-3F4ABA5E42D0}" presName="parentLin" presStyleCnt="0"/>
      <dgm:spPr/>
    </dgm:pt>
    <dgm:pt modelId="{9BFB290D-CAC6-47B5-B834-6DCB9F18EB3F}" type="pres">
      <dgm:prSet presAssocID="{BF8CFF73-C971-463C-8EDC-3F4ABA5E42D0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985027DF-2473-405F-AFB4-B19AAD24EE14}" type="pres">
      <dgm:prSet presAssocID="{BF8CFF73-C971-463C-8EDC-3F4ABA5E42D0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545F90-0636-41BD-854D-75BB42C6A532}" type="pres">
      <dgm:prSet presAssocID="{BF8CFF73-C971-463C-8EDC-3F4ABA5E42D0}" presName="negativeSpace" presStyleCnt="0"/>
      <dgm:spPr/>
    </dgm:pt>
    <dgm:pt modelId="{F1B357F9-04F3-4F20-84CE-3B1139413546}" type="pres">
      <dgm:prSet presAssocID="{BF8CFF73-C971-463C-8EDC-3F4ABA5E42D0}" presName="childText" presStyleLbl="conFgAcc1" presStyleIdx="0" presStyleCnt="3">
        <dgm:presLayoutVars>
          <dgm:bulletEnabled val="1"/>
        </dgm:presLayoutVars>
      </dgm:prSet>
      <dgm:spPr/>
    </dgm:pt>
    <dgm:pt modelId="{179E0B88-6113-41A1-B118-ED27C630BC89}" type="pres">
      <dgm:prSet presAssocID="{87DA22A3-AE7F-4D6C-86E7-9CE7E224DC8D}" presName="spaceBetweenRectangles" presStyleCnt="0"/>
      <dgm:spPr/>
    </dgm:pt>
    <dgm:pt modelId="{D5339499-3434-4A6B-A432-941CA2A79773}" type="pres">
      <dgm:prSet presAssocID="{58FF83E1-63BC-45EC-AAD0-B5A15B9B5D49}" presName="parentLin" presStyleCnt="0"/>
      <dgm:spPr/>
    </dgm:pt>
    <dgm:pt modelId="{ECAFD60A-3E23-4D48-8E43-43CA6DA2AE61}" type="pres">
      <dgm:prSet presAssocID="{58FF83E1-63BC-45EC-AAD0-B5A15B9B5D49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49E7E02B-643E-4582-B197-8F8C950D2218}" type="pres">
      <dgm:prSet presAssocID="{58FF83E1-63BC-45EC-AAD0-B5A15B9B5D49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13CD7F-3AE0-4D92-AA6E-23CB9AE33990}" type="pres">
      <dgm:prSet presAssocID="{58FF83E1-63BC-45EC-AAD0-B5A15B9B5D49}" presName="negativeSpace" presStyleCnt="0"/>
      <dgm:spPr/>
    </dgm:pt>
    <dgm:pt modelId="{F6194323-BAAF-4976-93DC-C77C75659850}" type="pres">
      <dgm:prSet presAssocID="{58FF83E1-63BC-45EC-AAD0-B5A15B9B5D49}" presName="childText" presStyleLbl="conFgAcc1" presStyleIdx="1" presStyleCnt="3">
        <dgm:presLayoutVars>
          <dgm:bulletEnabled val="1"/>
        </dgm:presLayoutVars>
      </dgm:prSet>
      <dgm:spPr/>
    </dgm:pt>
    <dgm:pt modelId="{A0D460E6-F631-4E98-8918-DCE53A1A3AF4}" type="pres">
      <dgm:prSet presAssocID="{0F038A05-643B-411F-AC74-405B596A2373}" presName="spaceBetweenRectangles" presStyleCnt="0"/>
      <dgm:spPr/>
    </dgm:pt>
    <dgm:pt modelId="{69EA1406-229E-4A80-99CB-47D6FECD180A}" type="pres">
      <dgm:prSet presAssocID="{50B7C820-2121-4848-AD9E-027E344431EC}" presName="parentLin" presStyleCnt="0"/>
      <dgm:spPr/>
    </dgm:pt>
    <dgm:pt modelId="{5C01FC27-5A93-43DF-921C-7C1EEA71B5A2}" type="pres">
      <dgm:prSet presAssocID="{50B7C820-2121-4848-AD9E-027E344431EC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F4E707A4-CE7A-43D2-AFAC-395E61C6BB44}" type="pres">
      <dgm:prSet presAssocID="{50B7C820-2121-4848-AD9E-027E344431EC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672D76-09B7-437B-9C95-58953AB95BE7}" type="pres">
      <dgm:prSet presAssocID="{50B7C820-2121-4848-AD9E-027E344431EC}" presName="negativeSpace" presStyleCnt="0"/>
      <dgm:spPr/>
    </dgm:pt>
    <dgm:pt modelId="{8538CE3B-BF05-45AE-A354-ABE468A62AD7}" type="pres">
      <dgm:prSet presAssocID="{50B7C820-2121-4848-AD9E-027E344431EC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0B1BAC42-A078-42CF-9A40-663FC26A5A81}" srcId="{0F042345-03A9-40E5-9F13-91373827F76A}" destId="{BF8CFF73-C971-463C-8EDC-3F4ABA5E42D0}" srcOrd="0" destOrd="0" parTransId="{9B600945-8C13-4BDF-BF1E-5C4859743173}" sibTransId="{87DA22A3-AE7F-4D6C-86E7-9CE7E224DC8D}"/>
    <dgm:cxn modelId="{7C0E9D37-3A79-4877-85A6-506D88DB4CB5}" type="presOf" srcId="{0F042345-03A9-40E5-9F13-91373827F76A}" destId="{6278B3CB-D5D3-4989-8279-F4EECD53DFF6}" srcOrd="0" destOrd="0" presId="urn:microsoft.com/office/officeart/2005/8/layout/list1"/>
    <dgm:cxn modelId="{F5012072-1484-4624-8B76-DCB15AAFED6B}" type="presOf" srcId="{58FF83E1-63BC-45EC-AAD0-B5A15B9B5D49}" destId="{49E7E02B-643E-4582-B197-8F8C950D2218}" srcOrd="1" destOrd="0" presId="urn:microsoft.com/office/officeart/2005/8/layout/list1"/>
    <dgm:cxn modelId="{8EA9955B-DED3-4769-9276-28317299D15E}" srcId="{0F042345-03A9-40E5-9F13-91373827F76A}" destId="{50B7C820-2121-4848-AD9E-027E344431EC}" srcOrd="2" destOrd="0" parTransId="{AC98F140-2805-4088-AEB0-CD478EFE104F}" sibTransId="{C3C3CA52-D21A-4B52-9EB8-DF9A9B8A9A1F}"/>
    <dgm:cxn modelId="{49EC409F-487B-4654-BAF5-75D8EF36AD2C}" type="presOf" srcId="{50B7C820-2121-4848-AD9E-027E344431EC}" destId="{F4E707A4-CE7A-43D2-AFAC-395E61C6BB44}" srcOrd="1" destOrd="0" presId="urn:microsoft.com/office/officeart/2005/8/layout/list1"/>
    <dgm:cxn modelId="{A95C05EF-AC5D-48D6-B015-DC54A300D297}" type="presOf" srcId="{58FF83E1-63BC-45EC-AAD0-B5A15B9B5D49}" destId="{ECAFD60A-3E23-4D48-8E43-43CA6DA2AE61}" srcOrd="0" destOrd="0" presId="urn:microsoft.com/office/officeart/2005/8/layout/list1"/>
    <dgm:cxn modelId="{7659412E-04D4-474C-909F-A1A843E94096}" type="presOf" srcId="{BF8CFF73-C971-463C-8EDC-3F4ABA5E42D0}" destId="{985027DF-2473-405F-AFB4-B19AAD24EE14}" srcOrd="1" destOrd="0" presId="urn:microsoft.com/office/officeart/2005/8/layout/list1"/>
    <dgm:cxn modelId="{FA0B1BE4-8443-40FE-BE28-C552D81E1A19}" type="presOf" srcId="{BF8CFF73-C971-463C-8EDC-3F4ABA5E42D0}" destId="{9BFB290D-CAC6-47B5-B834-6DCB9F18EB3F}" srcOrd="0" destOrd="0" presId="urn:microsoft.com/office/officeart/2005/8/layout/list1"/>
    <dgm:cxn modelId="{3AE7E29D-6B43-4BB0-AAB7-E6E3CDEDB1BF}" srcId="{0F042345-03A9-40E5-9F13-91373827F76A}" destId="{58FF83E1-63BC-45EC-AAD0-B5A15B9B5D49}" srcOrd="1" destOrd="0" parTransId="{554D7F80-2EA4-4814-954C-29EFA5ED80EC}" sibTransId="{0F038A05-643B-411F-AC74-405B596A2373}"/>
    <dgm:cxn modelId="{D65DE119-7450-4D0F-B319-F791349D5443}" type="presOf" srcId="{50B7C820-2121-4848-AD9E-027E344431EC}" destId="{5C01FC27-5A93-43DF-921C-7C1EEA71B5A2}" srcOrd="0" destOrd="0" presId="urn:microsoft.com/office/officeart/2005/8/layout/list1"/>
    <dgm:cxn modelId="{0BA2FA04-EA05-4519-B888-1195485DAC4C}" type="presParOf" srcId="{6278B3CB-D5D3-4989-8279-F4EECD53DFF6}" destId="{DA010DB9-B4EE-46C7-82BB-765331B18F61}" srcOrd="0" destOrd="0" presId="urn:microsoft.com/office/officeart/2005/8/layout/list1"/>
    <dgm:cxn modelId="{9C9B3DEE-EF9B-4C44-B11A-0419FE526DF8}" type="presParOf" srcId="{DA010DB9-B4EE-46C7-82BB-765331B18F61}" destId="{9BFB290D-CAC6-47B5-B834-6DCB9F18EB3F}" srcOrd="0" destOrd="0" presId="urn:microsoft.com/office/officeart/2005/8/layout/list1"/>
    <dgm:cxn modelId="{73A37099-B24E-4E4D-B627-5633D150CCFA}" type="presParOf" srcId="{DA010DB9-B4EE-46C7-82BB-765331B18F61}" destId="{985027DF-2473-405F-AFB4-B19AAD24EE14}" srcOrd="1" destOrd="0" presId="urn:microsoft.com/office/officeart/2005/8/layout/list1"/>
    <dgm:cxn modelId="{47C43B17-F27E-4D57-9B5F-28C1CA3789B6}" type="presParOf" srcId="{6278B3CB-D5D3-4989-8279-F4EECD53DFF6}" destId="{C4545F90-0636-41BD-854D-75BB42C6A532}" srcOrd="1" destOrd="0" presId="urn:microsoft.com/office/officeart/2005/8/layout/list1"/>
    <dgm:cxn modelId="{EE249F9B-7126-4935-8C5C-F3CC17AF4F0F}" type="presParOf" srcId="{6278B3CB-D5D3-4989-8279-F4EECD53DFF6}" destId="{F1B357F9-04F3-4F20-84CE-3B1139413546}" srcOrd="2" destOrd="0" presId="urn:microsoft.com/office/officeart/2005/8/layout/list1"/>
    <dgm:cxn modelId="{54F1886C-7AE4-4C26-BDF2-009032B70006}" type="presParOf" srcId="{6278B3CB-D5D3-4989-8279-F4EECD53DFF6}" destId="{179E0B88-6113-41A1-B118-ED27C630BC89}" srcOrd="3" destOrd="0" presId="urn:microsoft.com/office/officeart/2005/8/layout/list1"/>
    <dgm:cxn modelId="{4FC04B81-2297-4B96-A0D1-FABC636DF260}" type="presParOf" srcId="{6278B3CB-D5D3-4989-8279-F4EECD53DFF6}" destId="{D5339499-3434-4A6B-A432-941CA2A79773}" srcOrd="4" destOrd="0" presId="urn:microsoft.com/office/officeart/2005/8/layout/list1"/>
    <dgm:cxn modelId="{6199FE73-8B9D-47AB-9BE9-58DCC3125D92}" type="presParOf" srcId="{D5339499-3434-4A6B-A432-941CA2A79773}" destId="{ECAFD60A-3E23-4D48-8E43-43CA6DA2AE61}" srcOrd="0" destOrd="0" presId="urn:microsoft.com/office/officeart/2005/8/layout/list1"/>
    <dgm:cxn modelId="{CA05E02C-F985-47B8-9716-4FFDA5DD6D4F}" type="presParOf" srcId="{D5339499-3434-4A6B-A432-941CA2A79773}" destId="{49E7E02B-643E-4582-B197-8F8C950D2218}" srcOrd="1" destOrd="0" presId="urn:microsoft.com/office/officeart/2005/8/layout/list1"/>
    <dgm:cxn modelId="{9B38EFCB-25B6-4E07-B7EF-430687F8095C}" type="presParOf" srcId="{6278B3CB-D5D3-4989-8279-F4EECD53DFF6}" destId="{1F13CD7F-3AE0-4D92-AA6E-23CB9AE33990}" srcOrd="5" destOrd="0" presId="urn:microsoft.com/office/officeart/2005/8/layout/list1"/>
    <dgm:cxn modelId="{9084CE3B-C2E7-4197-A9B9-3A370C454068}" type="presParOf" srcId="{6278B3CB-D5D3-4989-8279-F4EECD53DFF6}" destId="{F6194323-BAAF-4976-93DC-C77C75659850}" srcOrd="6" destOrd="0" presId="urn:microsoft.com/office/officeart/2005/8/layout/list1"/>
    <dgm:cxn modelId="{8A76F80D-8EC2-4412-95B8-7522587A8B26}" type="presParOf" srcId="{6278B3CB-D5D3-4989-8279-F4EECD53DFF6}" destId="{A0D460E6-F631-4E98-8918-DCE53A1A3AF4}" srcOrd="7" destOrd="0" presId="urn:microsoft.com/office/officeart/2005/8/layout/list1"/>
    <dgm:cxn modelId="{51C3C7CF-0E56-4E17-9BA9-A7CDA72F7605}" type="presParOf" srcId="{6278B3CB-D5D3-4989-8279-F4EECD53DFF6}" destId="{69EA1406-229E-4A80-99CB-47D6FECD180A}" srcOrd="8" destOrd="0" presId="urn:microsoft.com/office/officeart/2005/8/layout/list1"/>
    <dgm:cxn modelId="{E052E2EF-81F6-4591-A051-70E6196ACC61}" type="presParOf" srcId="{69EA1406-229E-4A80-99CB-47D6FECD180A}" destId="{5C01FC27-5A93-43DF-921C-7C1EEA71B5A2}" srcOrd="0" destOrd="0" presId="urn:microsoft.com/office/officeart/2005/8/layout/list1"/>
    <dgm:cxn modelId="{4E4B4189-5F0E-4963-97EC-4CB24897AEA6}" type="presParOf" srcId="{69EA1406-229E-4A80-99CB-47D6FECD180A}" destId="{F4E707A4-CE7A-43D2-AFAC-395E61C6BB44}" srcOrd="1" destOrd="0" presId="urn:microsoft.com/office/officeart/2005/8/layout/list1"/>
    <dgm:cxn modelId="{B4F6A2A1-0C3B-442B-A159-6F4BAE316C27}" type="presParOf" srcId="{6278B3CB-D5D3-4989-8279-F4EECD53DFF6}" destId="{0F672D76-09B7-437B-9C95-58953AB95BE7}" srcOrd="9" destOrd="0" presId="urn:microsoft.com/office/officeart/2005/8/layout/list1"/>
    <dgm:cxn modelId="{0AA580BB-7571-4CED-8D66-B04A0C9721DA}" type="presParOf" srcId="{6278B3CB-D5D3-4989-8279-F4EECD53DFF6}" destId="{8538CE3B-BF05-45AE-A354-ABE468A62AD7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B1188B2-15D5-49DE-95EB-B5EBD8EAE0E9}" type="doc">
      <dgm:prSet loTypeId="urn:microsoft.com/office/officeart/2005/8/layout/chart3" loCatId="cycle" qsTypeId="urn:microsoft.com/office/officeart/2005/8/quickstyle/simple1" qsCatId="simple" csTypeId="urn:microsoft.com/office/officeart/2005/8/colors/accent1_2" csCatId="accent1" phldr="1"/>
      <dgm:spPr/>
    </dgm:pt>
    <dgm:pt modelId="{2E343BFF-F863-481F-A3B6-24574333E631}">
      <dgm:prSet phldrT="[Текст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ru-RU" sz="1600" dirty="0" smtClean="0"/>
            <a:t>Способность к языковому анализу и синтезу</a:t>
          </a:r>
          <a:endParaRPr lang="ru-RU" sz="1600" dirty="0"/>
        </a:p>
      </dgm:t>
    </dgm:pt>
    <dgm:pt modelId="{E51EAFE6-95F3-493A-AA64-D39536140B36}" type="parTrans" cxnId="{8DA0BB0C-9948-40B4-B790-299BAB779747}">
      <dgm:prSet/>
      <dgm:spPr/>
      <dgm:t>
        <a:bodyPr/>
        <a:lstStyle/>
        <a:p>
          <a:endParaRPr lang="ru-RU"/>
        </a:p>
      </dgm:t>
    </dgm:pt>
    <dgm:pt modelId="{F8F4F3CC-2451-4D3D-95BF-8370D2E43F55}" type="sibTrans" cxnId="{8DA0BB0C-9948-40B4-B790-299BAB779747}">
      <dgm:prSet/>
      <dgm:spPr/>
      <dgm:t>
        <a:bodyPr/>
        <a:lstStyle/>
        <a:p>
          <a:endParaRPr lang="ru-RU"/>
        </a:p>
      </dgm:t>
    </dgm:pt>
    <dgm:pt modelId="{C37F364C-F060-4D23-A9E4-93C1E8E2B898}">
      <dgm:prSet phldrT="[Текст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ru-RU" sz="1600" dirty="0" smtClean="0"/>
            <a:t>Фонематический слух</a:t>
          </a:r>
          <a:endParaRPr lang="ru-RU" sz="1600" dirty="0"/>
        </a:p>
      </dgm:t>
    </dgm:pt>
    <dgm:pt modelId="{335C0AF7-C890-43E3-BB35-3D18DB4EB86B}" type="parTrans" cxnId="{0602EE62-DBFD-4E8E-859E-DC1A91D42F16}">
      <dgm:prSet/>
      <dgm:spPr/>
      <dgm:t>
        <a:bodyPr/>
        <a:lstStyle/>
        <a:p>
          <a:endParaRPr lang="ru-RU"/>
        </a:p>
      </dgm:t>
    </dgm:pt>
    <dgm:pt modelId="{DDEEE7B1-6883-4910-B415-84B5FD192BFC}" type="sibTrans" cxnId="{0602EE62-DBFD-4E8E-859E-DC1A91D42F16}">
      <dgm:prSet/>
      <dgm:spPr/>
      <dgm:t>
        <a:bodyPr/>
        <a:lstStyle/>
        <a:p>
          <a:endParaRPr lang="ru-RU"/>
        </a:p>
      </dgm:t>
    </dgm:pt>
    <dgm:pt modelId="{08330C7B-478B-4642-AF75-BEA20C252363}">
      <dgm:prSet phldrT="[Текст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ru-RU" sz="1600" dirty="0" smtClean="0"/>
            <a:t>Правильное звукопроизношение</a:t>
          </a:r>
          <a:endParaRPr lang="ru-RU" sz="1600" dirty="0"/>
        </a:p>
      </dgm:t>
    </dgm:pt>
    <dgm:pt modelId="{EF166B4C-4796-4FC5-8D64-850DC243BD5E}" type="parTrans" cxnId="{5F8BCE59-581F-4B38-B978-676B32DAAA7C}">
      <dgm:prSet/>
      <dgm:spPr/>
      <dgm:t>
        <a:bodyPr/>
        <a:lstStyle/>
        <a:p>
          <a:endParaRPr lang="ru-RU"/>
        </a:p>
      </dgm:t>
    </dgm:pt>
    <dgm:pt modelId="{BCB1AEDB-1364-41E7-BB9B-D15BB1055BCE}" type="sibTrans" cxnId="{5F8BCE59-581F-4B38-B978-676B32DAAA7C}">
      <dgm:prSet/>
      <dgm:spPr/>
      <dgm:t>
        <a:bodyPr/>
        <a:lstStyle/>
        <a:p>
          <a:endParaRPr lang="ru-RU"/>
        </a:p>
      </dgm:t>
    </dgm:pt>
    <dgm:pt modelId="{1DDB3A84-F6D6-4095-B993-D66B67793F8E}">
      <dgm:prSet phldrT="[Текст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ru-RU" sz="1600" dirty="0" smtClean="0"/>
            <a:t>Связная речь</a:t>
          </a:r>
          <a:endParaRPr lang="ru-RU" sz="1600" dirty="0"/>
        </a:p>
      </dgm:t>
    </dgm:pt>
    <dgm:pt modelId="{F7D9F29F-8758-46C6-8750-06EADCCEC6A1}" type="parTrans" cxnId="{978AC93D-B993-4C24-B1FA-29C23EF46172}">
      <dgm:prSet/>
      <dgm:spPr/>
      <dgm:t>
        <a:bodyPr/>
        <a:lstStyle/>
        <a:p>
          <a:endParaRPr lang="ru-RU"/>
        </a:p>
      </dgm:t>
    </dgm:pt>
    <dgm:pt modelId="{041ACE4E-CDE9-41CB-898B-7E2B0B7D817C}" type="sibTrans" cxnId="{978AC93D-B993-4C24-B1FA-29C23EF46172}">
      <dgm:prSet/>
      <dgm:spPr/>
      <dgm:t>
        <a:bodyPr/>
        <a:lstStyle/>
        <a:p>
          <a:endParaRPr lang="ru-RU"/>
        </a:p>
      </dgm:t>
    </dgm:pt>
    <dgm:pt modelId="{B56D5E4B-EB75-449C-BACF-2F4091990E23}">
      <dgm:prSet phldrT="[Текст]" custT="1"/>
      <dgm:spPr/>
      <dgm:t>
        <a:bodyPr/>
        <a:lstStyle/>
        <a:p>
          <a:r>
            <a:rPr lang="ru-RU" sz="1600" dirty="0" err="1" smtClean="0"/>
            <a:t>Графомоторные</a:t>
          </a:r>
          <a:r>
            <a:rPr lang="ru-RU" sz="1600" dirty="0" smtClean="0"/>
            <a:t> навыки</a:t>
          </a:r>
          <a:endParaRPr lang="ru-RU" sz="1600" dirty="0"/>
        </a:p>
      </dgm:t>
    </dgm:pt>
    <dgm:pt modelId="{AD0346FD-08CD-4CBD-A604-6F38CFC95133}" type="parTrans" cxnId="{6834AD4E-5DD7-414B-9A35-F45F962CD30D}">
      <dgm:prSet/>
      <dgm:spPr/>
      <dgm:t>
        <a:bodyPr/>
        <a:lstStyle/>
        <a:p>
          <a:endParaRPr lang="ru-RU"/>
        </a:p>
      </dgm:t>
    </dgm:pt>
    <dgm:pt modelId="{DEB61447-CCB1-46F0-8017-6C2FD85EED9A}" type="sibTrans" cxnId="{6834AD4E-5DD7-414B-9A35-F45F962CD30D}">
      <dgm:prSet/>
      <dgm:spPr/>
      <dgm:t>
        <a:bodyPr/>
        <a:lstStyle/>
        <a:p>
          <a:endParaRPr lang="ru-RU"/>
        </a:p>
      </dgm:t>
    </dgm:pt>
    <dgm:pt modelId="{45B79D7C-CBDF-4C66-B4AB-18E0D6AD1581}">
      <dgm:prSet phldrT="[Текст]" custT="1"/>
      <dgm:spPr/>
      <dgm:t>
        <a:bodyPr/>
        <a:lstStyle/>
        <a:p>
          <a:r>
            <a:rPr lang="ru-RU" sz="1600" dirty="0" smtClean="0"/>
            <a:t>  Зрительно-пространственные представления</a:t>
          </a:r>
          <a:endParaRPr lang="ru-RU" sz="1600" dirty="0"/>
        </a:p>
      </dgm:t>
    </dgm:pt>
    <dgm:pt modelId="{F2432332-3C22-4710-9C55-3F2C4D937EED}" type="parTrans" cxnId="{49579881-6D01-4E76-8D12-1BB7CF9E9845}">
      <dgm:prSet/>
      <dgm:spPr/>
      <dgm:t>
        <a:bodyPr/>
        <a:lstStyle/>
        <a:p>
          <a:endParaRPr lang="ru-RU"/>
        </a:p>
      </dgm:t>
    </dgm:pt>
    <dgm:pt modelId="{8DF02B4D-DE53-4CDD-A84E-3C9C6FA0A24A}" type="sibTrans" cxnId="{49579881-6D01-4E76-8D12-1BB7CF9E9845}">
      <dgm:prSet/>
      <dgm:spPr/>
      <dgm:t>
        <a:bodyPr/>
        <a:lstStyle/>
        <a:p>
          <a:endParaRPr lang="ru-RU"/>
        </a:p>
      </dgm:t>
    </dgm:pt>
    <dgm:pt modelId="{BCB3B899-3C94-47CE-A0AA-0510CB69373A}">
      <dgm:prSet phldrT="[Текст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ru-RU" sz="1600" dirty="0" smtClean="0"/>
            <a:t>Лексико-грамматический строй речи</a:t>
          </a:r>
          <a:endParaRPr lang="ru-RU" sz="1600" dirty="0"/>
        </a:p>
      </dgm:t>
    </dgm:pt>
    <dgm:pt modelId="{5D4D6BA6-344E-4A15-842C-26FAC7987CCF}" type="parTrans" cxnId="{6533AC4A-A535-48C4-8824-9200BD5BE97A}">
      <dgm:prSet/>
      <dgm:spPr/>
      <dgm:t>
        <a:bodyPr/>
        <a:lstStyle/>
        <a:p>
          <a:endParaRPr lang="ru-RU"/>
        </a:p>
      </dgm:t>
    </dgm:pt>
    <dgm:pt modelId="{51E3C8B0-7085-4CB4-9FDC-662070CD5F6A}" type="sibTrans" cxnId="{6533AC4A-A535-48C4-8824-9200BD5BE97A}">
      <dgm:prSet/>
      <dgm:spPr/>
      <dgm:t>
        <a:bodyPr/>
        <a:lstStyle/>
        <a:p>
          <a:endParaRPr lang="ru-RU"/>
        </a:p>
      </dgm:t>
    </dgm:pt>
    <dgm:pt modelId="{742469B9-02A6-45D0-92B5-751596C18EA5}" type="pres">
      <dgm:prSet presAssocID="{2B1188B2-15D5-49DE-95EB-B5EBD8EAE0E9}" presName="compositeShape" presStyleCnt="0">
        <dgm:presLayoutVars>
          <dgm:chMax val="7"/>
          <dgm:dir/>
          <dgm:resizeHandles val="exact"/>
        </dgm:presLayoutVars>
      </dgm:prSet>
      <dgm:spPr/>
    </dgm:pt>
    <dgm:pt modelId="{CE7DD874-F010-4EF0-AFE7-9C14DBE5B112}" type="pres">
      <dgm:prSet presAssocID="{2B1188B2-15D5-49DE-95EB-B5EBD8EAE0E9}" presName="wedge1" presStyleLbl="node1" presStyleIdx="0" presStyleCnt="7" custScaleY="99334" custLinFactNeighborX="-2384" custLinFactNeighborY="4949"/>
      <dgm:spPr/>
      <dgm:t>
        <a:bodyPr/>
        <a:lstStyle/>
        <a:p>
          <a:endParaRPr lang="ru-RU"/>
        </a:p>
      </dgm:t>
    </dgm:pt>
    <dgm:pt modelId="{CF5B000D-0943-497D-A36F-298FE3BF8CF1}" type="pres">
      <dgm:prSet presAssocID="{2B1188B2-15D5-49DE-95EB-B5EBD8EAE0E9}" presName="wedge1Tx" presStyleLbl="node1" presStyleIdx="0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E65CBA-F14E-4E18-8172-5180CF30187C}" type="pres">
      <dgm:prSet presAssocID="{2B1188B2-15D5-49DE-95EB-B5EBD8EAE0E9}" presName="wedge2" presStyleLbl="node1" presStyleIdx="1" presStyleCnt="7"/>
      <dgm:spPr/>
      <dgm:t>
        <a:bodyPr/>
        <a:lstStyle/>
        <a:p>
          <a:endParaRPr lang="ru-RU"/>
        </a:p>
      </dgm:t>
    </dgm:pt>
    <dgm:pt modelId="{C2875CF9-074B-49CE-A99F-FCD735299CAC}" type="pres">
      <dgm:prSet presAssocID="{2B1188B2-15D5-49DE-95EB-B5EBD8EAE0E9}" presName="wedge2Tx" presStyleLbl="node1" presStyleIdx="1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4B6F33-A300-48C3-A979-62C7D7A534AD}" type="pres">
      <dgm:prSet presAssocID="{2B1188B2-15D5-49DE-95EB-B5EBD8EAE0E9}" presName="wedge3" presStyleLbl="node1" presStyleIdx="2" presStyleCnt="7"/>
      <dgm:spPr/>
      <dgm:t>
        <a:bodyPr/>
        <a:lstStyle/>
        <a:p>
          <a:endParaRPr lang="ru-RU"/>
        </a:p>
      </dgm:t>
    </dgm:pt>
    <dgm:pt modelId="{29720826-36D0-4236-BA45-8FA43547BEB5}" type="pres">
      <dgm:prSet presAssocID="{2B1188B2-15D5-49DE-95EB-B5EBD8EAE0E9}" presName="wedge3Tx" presStyleLbl="node1" presStyleIdx="2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2703B1-31A9-4E0A-93A1-821F9F215902}" type="pres">
      <dgm:prSet presAssocID="{2B1188B2-15D5-49DE-95EB-B5EBD8EAE0E9}" presName="wedge4" presStyleLbl="node1" presStyleIdx="3" presStyleCnt="7"/>
      <dgm:spPr/>
      <dgm:t>
        <a:bodyPr/>
        <a:lstStyle/>
        <a:p>
          <a:endParaRPr lang="ru-RU"/>
        </a:p>
      </dgm:t>
    </dgm:pt>
    <dgm:pt modelId="{04EB8D50-1096-47CF-938E-8E201601CE1B}" type="pres">
      <dgm:prSet presAssocID="{2B1188B2-15D5-49DE-95EB-B5EBD8EAE0E9}" presName="wedge4Tx" presStyleLbl="node1" presStyleIdx="3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7DE3F6-BBA7-4E59-9757-DCB11601F65A}" type="pres">
      <dgm:prSet presAssocID="{2B1188B2-15D5-49DE-95EB-B5EBD8EAE0E9}" presName="wedge5" presStyleLbl="node1" presStyleIdx="4" presStyleCnt="7"/>
      <dgm:spPr/>
      <dgm:t>
        <a:bodyPr/>
        <a:lstStyle/>
        <a:p>
          <a:endParaRPr lang="ru-RU"/>
        </a:p>
      </dgm:t>
    </dgm:pt>
    <dgm:pt modelId="{D4034547-FB11-463A-A7F6-4F4CB20E6396}" type="pres">
      <dgm:prSet presAssocID="{2B1188B2-15D5-49DE-95EB-B5EBD8EAE0E9}" presName="wedge5Tx" presStyleLbl="node1" presStyleIdx="4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E0B585-11B5-4E73-9F65-8FE7028B288D}" type="pres">
      <dgm:prSet presAssocID="{2B1188B2-15D5-49DE-95EB-B5EBD8EAE0E9}" presName="wedge6" presStyleLbl="node1" presStyleIdx="5" presStyleCnt="7"/>
      <dgm:spPr/>
      <dgm:t>
        <a:bodyPr/>
        <a:lstStyle/>
        <a:p>
          <a:endParaRPr lang="ru-RU"/>
        </a:p>
      </dgm:t>
    </dgm:pt>
    <dgm:pt modelId="{27B8BBC7-E0D1-47C1-AD8E-80CA7B0E65CD}" type="pres">
      <dgm:prSet presAssocID="{2B1188B2-15D5-49DE-95EB-B5EBD8EAE0E9}" presName="wedge6Tx" presStyleLbl="node1" presStyleIdx="5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3A6D9A-772F-46CE-B44F-8A8F7AF3D598}" type="pres">
      <dgm:prSet presAssocID="{2B1188B2-15D5-49DE-95EB-B5EBD8EAE0E9}" presName="wedge7" presStyleLbl="node1" presStyleIdx="6" presStyleCnt="7"/>
      <dgm:spPr/>
      <dgm:t>
        <a:bodyPr/>
        <a:lstStyle/>
        <a:p>
          <a:endParaRPr lang="ru-RU"/>
        </a:p>
      </dgm:t>
    </dgm:pt>
    <dgm:pt modelId="{CA9476F7-31FF-46DC-B517-851CDBB7F0A5}" type="pres">
      <dgm:prSet presAssocID="{2B1188B2-15D5-49DE-95EB-B5EBD8EAE0E9}" presName="wedge7Tx" presStyleLbl="node1" presStyleIdx="6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D551C72-5B77-4DE2-871E-39747F8C471E}" type="presOf" srcId="{BCB3B899-3C94-47CE-A0AA-0510CB69373A}" destId="{04EB8D50-1096-47CF-938E-8E201601CE1B}" srcOrd="1" destOrd="0" presId="urn:microsoft.com/office/officeart/2005/8/layout/chart3"/>
    <dgm:cxn modelId="{FE508A8D-A852-4203-A039-8491C8E6FEAD}" type="presOf" srcId="{2E343BFF-F863-481F-A3B6-24574333E631}" destId="{CE7DD874-F010-4EF0-AFE7-9C14DBE5B112}" srcOrd="0" destOrd="0" presId="urn:microsoft.com/office/officeart/2005/8/layout/chart3"/>
    <dgm:cxn modelId="{5263512A-793D-42A6-901E-C13EA8537171}" type="presOf" srcId="{45B79D7C-CBDF-4C66-B4AB-18E0D6AD1581}" destId="{FB3A6D9A-772F-46CE-B44F-8A8F7AF3D598}" srcOrd="0" destOrd="0" presId="urn:microsoft.com/office/officeart/2005/8/layout/chart3"/>
    <dgm:cxn modelId="{66859A7F-3B89-4820-8188-1682D9666889}" type="presOf" srcId="{C37F364C-F060-4D23-A9E4-93C1E8E2B898}" destId="{CBE65CBA-F14E-4E18-8172-5180CF30187C}" srcOrd="0" destOrd="0" presId="urn:microsoft.com/office/officeart/2005/8/layout/chart3"/>
    <dgm:cxn modelId="{8DA0BB0C-9948-40B4-B790-299BAB779747}" srcId="{2B1188B2-15D5-49DE-95EB-B5EBD8EAE0E9}" destId="{2E343BFF-F863-481F-A3B6-24574333E631}" srcOrd="0" destOrd="0" parTransId="{E51EAFE6-95F3-493A-AA64-D39536140B36}" sibTransId="{F8F4F3CC-2451-4D3D-95BF-8370D2E43F55}"/>
    <dgm:cxn modelId="{6834AD4E-5DD7-414B-9A35-F45F962CD30D}" srcId="{2B1188B2-15D5-49DE-95EB-B5EBD8EAE0E9}" destId="{B56D5E4B-EB75-449C-BACF-2F4091990E23}" srcOrd="5" destOrd="0" parTransId="{AD0346FD-08CD-4CBD-A604-6F38CFC95133}" sibTransId="{DEB61447-CCB1-46F0-8017-6C2FD85EED9A}"/>
    <dgm:cxn modelId="{0602EE62-DBFD-4E8E-859E-DC1A91D42F16}" srcId="{2B1188B2-15D5-49DE-95EB-B5EBD8EAE0E9}" destId="{C37F364C-F060-4D23-A9E4-93C1E8E2B898}" srcOrd="1" destOrd="0" parTransId="{335C0AF7-C890-43E3-BB35-3D18DB4EB86B}" sibTransId="{DDEEE7B1-6883-4910-B415-84B5FD192BFC}"/>
    <dgm:cxn modelId="{49579881-6D01-4E76-8D12-1BB7CF9E9845}" srcId="{2B1188B2-15D5-49DE-95EB-B5EBD8EAE0E9}" destId="{45B79D7C-CBDF-4C66-B4AB-18E0D6AD1581}" srcOrd="6" destOrd="0" parTransId="{F2432332-3C22-4710-9C55-3F2C4D937EED}" sibTransId="{8DF02B4D-DE53-4CDD-A84E-3C9C6FA0A24A}"/>
    <dgm:cxn modelId="{771C3B4D-BB9A-47B7-8EF9-291545970E3E}" type="presOf" srcId="{1DDB3A84-F6D6-4095-B993-D66B67793F8E}" destId="{3D7DE3F6-BBA7-4E59-9757-DCB11601F65A}" srcOrd="0" destOrd="0" presId="urn:microsoft.com/office/officeart/2005/8/layout/chart3"/>
    <dgm:cxn modelId="{873E6CD6-6823-42B7-8E28-FC97492C73F1}" type="presOf" srcId="{2E343BFF-F863-481F-A3B6-24574333E631}" destId="{CF5B000D-0943-497D-A36F-298FE3BF8CF1}" srcOrd="1" destOrd="0" presId="urn:microsoft.com/office/officeart/2005/8/layout/chart3"/>
    <dgm:cxn modelId="{DB71AF82-1905-4A87-8898-37BDC72B4B73}" type="presOf" srcId="{C37F364C-F060-4D23-A9E4-93C1E8E2B898}" destId="{C2875CF9-074B-49CE-A99F-FCD735299CAC}" srcOrd="1" destOrd="0" presId="urn:microsoft.com/office/officeart/2005/8/layout/chart3"/>
    <dgm:cxn modelId="{6533AC4A-A535-48C4-8824-9200BD5BE97A}" srcId="{2B1188B2-15D5-49DE-95EB-B5EBD8EAE0E9}" destId="{BCB3B899-3C94-47CE-A0AA-0510CB69373A}" srcOrd="3" destOrd="0" parTransId="{5D4D6BA6-344E-4A15-842C-26FAC7987CCF}" sibTransId="{51E3C8B0-7085-4CB4-9FDC-662070CD5F6A}"/>
    <dgm:cxn modelId="{D89D88C7-C3EB-4549-AFED-4B8F478B2628}" type="presOf" srcId="{45B79D7C-CBDF-4C66-B4AB-18E0D6AD1581}" destId="{CA9476F7-31FF-46DC-B517-851CDBB7F0A5}" srcOrd="1" destOrd="0" presId="urn:microsoft.com/office/officeart/2005/8/layout/chart3"/>
    <dgm:cxn modelId="{5F8BCE59-581F-4B38-B978-676B32DAAA7C}" srcId="{2B1188B2-15D5-49DE-95EB-B5EBD8EAE0E9}" destId="{08330C7B-478B-4642-AF75-BEA20C252363}" srcOrd="2" destOrd="0" parTransId="{EF166B4C-4796-4FC5-8D64-850DC243BD5E}" sibTransId="{BCB1AEDB-1364-41E7-BB9B-D15BB1055BCE}"/>
    <dgm:cxn modelId="{967A1D9F-D4BC-4194-80A8-46179C1B68F2}" type="presOf" srcId="{B56D5E4B-EB75-449C-BACF-2F4091990E23}" destId="{27B8BBC7-E0D1-47C1-AD8E-80CA7B0E65CD}" srcOrd="1" destOrd="0" presId="urn:microsoft.com/office/officeart/2005/8/layout/chart3"/>
    <dgm:cxn modelId="{978AC93D-B993-4C24-B1FA-29C23EF46172}" srcId="{2B1188B2-15D5-49DE-95EB-B5EBD8EAE0E9}" destId="{1DDB3A84-F6D6-4095-B993-D66B67793F8E}" srcOrd="4" destOrd="0" parTransId="{F7D9F29F-8758-46C6-8750-06EADCCEC6A1}" sibTransId="{041ACE4E-CDE9-41CB-898B-7E2B0B7D817C}"/>
    <dgm:cxn modelId="{B7FFF644-B101-4AD7-A08F-43E051A160C7}" type="presOf" srcId="{B56D5E4B-EB75-449C-BACF-2F4091990E23}" destId="{D1E0B585-11B5-4E73-9F65-8FE7028B288D}" srcOrd="0" destOrd="0" presId="urn:microsoft.com/office/officeart/2005/8/layout/chart3"/>
    <dgm:cxn modelId="{84C422CC-9F1E-4773-9B34-9E86D53D76B8}" type="presOf" srcId="{08330C7B-478B-4642-AF75-BEA20C252363}" destId="{C54B6F33-A300-48C3-A979-62C7D7A534AD}" srcOrd="0" destOrd="0" presId="urn:microsoft.com/office/officeart/2005/8/layout/chart3"/>
    <dgm:cxn modelId="{B0F8D262-5EA8-4675-BDFB-FA67A9A6BB7E}" type="presOf" srcId="{BCB3B899-3C94-47CE-A0AA-0510CB69373A}" destId="{972703B1-31A9-4E0A-93A1-821F9F215902}" srcOrd="0" destOrd="0" presId="urn:microsoft.com/office/officeart/2005/8/layout/chart3"/>
    <dgm:cxn modelId="{0726DDA9-F5EC-4F76-AB7C-CB47E69DDD44}" type="presOf" srcId="{2B1188B2-15D5-49DE-95EB-B5EBD8EAE0E9}" destId="{742469B9-02A6-45D0-92B5-751596C18EA5}" srcOrd="0" destOrd="0" presId="urn:microsoft.com/office/officeart/2005/8/layout/chart3"/>
    <dgm:cxn modelId="{16C5A087-BACC-450C-981F-8281E4088CA8}" type="presOf" srcId="{1DDB3A84-F6D6-4095-B993-D66B67793F8E}" destId="{D4034547-FB11-463A-A7F6-4F4CB20E6396}" srcOrd="1" destOrd="0" presId="urn:microsoft.com/office/officeart/2005/8/layout/chart3"/>
    <dgm:cxn modelId="{E6313573-0D06-41CD-9AD0-CE3871434C18}" type="presOf" srcId="{08330C7B-478B-4642-AF75-BEA20C252363}" destId="{29720826-36D0-4236-BA45-8FA43547BEB5}" srcOrd="1" destOrd="0" presId="urn:microsoft.com/office/officeart/2005/8/layout/chart3"/>
    <dgm:cxn modelId="{5084507E-36EA-46D1-95BC-6552C5B73F97}" type="presParOf" srcId="{742469B9-02A6-45D0-92B5-751596C18EA5}" destId="{CE7DD874-F010-4EF0-AFE7-9C14DBE5B112}" srcOrd="0" destOrd="0" presId="urn:microsoft.com/office/officeart/2005/8/layout/chart3"/>
    <dgm:cxn modelId="{E72CD6F5-0BA1-4180-9ECF-BEC79D96C137}" type="presParOf" srcId="{742469B9-02A6-45D0-92B5-751596C18EA5}" destId="{CF5B000D-0943-497D-A36F-298FE3BF8CF1}" srcOrd="1" destOrd="0" presId="urn:microsoft.com/office/officeart/2005/8/layout/chart3"/>
    <dgm:cxn modelId="{DD4CAF68-9C07-4702-A031-F500E6DAF838}" type="presParOf" srcId="{742469B9-02A6-45D0-92B5-751596C18EA5}" destId="{CBE65CBA-F14E-4E18-8172-5180CF30187C}" srcOrd="2" destOrd="0" presId="urn:microsoft.com/office/officeart/2005/8/layout/chart3"/>
    <dgm:cxn modelId="{F2B18C46-9092-4BDC-81AE-C0306A6B422D}" type="presParOf" srcId="{742469B9-02A6-45D0-92B5-751596C18EA5}" destId="{C2875CF9-074B-49CE-A99F-FCD735299CAC}" srcOrd="3" destOrd="0" presId="urn:microsoft.com/office/officeart/2005/8/layout/chart3"/>
    <dgm:cxn modelId="{D24B903E-5C61-4273-B24D-9504E50C9DEE}" type="presParOf" srcId="{742469B9-02A6-45D0-92B5-751596C18EA5}" destId="{C54B6F33-A300-48C3-A979-62C7D7A534AD}" srcOrd="4" destOrd="0" presId="urn:microsoft.com/office/officeart/2005/8/layout/chart3"/>
    <dgm:cxn modelId="{14CBC9BC-989D-469D-96B5-9291833A41A5}" type="presParOf" srcId="{742469B9-02A6-45D0-92B5-751596C18EA5}" destId="{29720826-36D0-4236-BA45-8FA43547BEB5}" srcOrd="5" destOrd="0" presId="urn:microsoft.com/office/officeart/2005/8/layout/chart3"/>
    <dgm:cxn modelId="{A057D484-6AD1-4999-8DAB-B1D5F906299D}" type="presParOf" srcId="{742469B9-02A6-45D0-92B5-751596C18EA5}" destId="{972703B1-31A9-4E0A-93A1-821F9F215902}" srcOrd="6" destOrd="0" presId="urn:microsoft.com/office/officeart/2005/8/layout/chart3"/>
    <dgm:cxn modelId="{05D08D2E-2518-4A3D-A822-A3108A2F3734}" type="presParOf" srcId="{742469B9-02A6-45D0-92B5-751596C18EA5}" destId="{04EB8D50-1096-47CF-938E-8E201601CE1B}" srcOrd="7" destOrd="0" presId="urn:microsoft.com/office/officeart/2005/8/layout/chart3"/>
    <dgm:cxn modelId="{F7C12A06-C34F-4304-B8F6-7F643BAB7D95}" type="presParOf" srcId="{742469B9-02A6-45D0-92B5-751596C18EA5}" destId="{3D7DE3F6-BBA7-4E59-9757-DCB11601F65A}" srcOrd="8" destOrd="0" presId="urn:microsoft.com/office/officeart/2005/8/layout/chart3"/>
    <dgm:cxn modelId="{51F85D7D-E391-4340-89BB-F0137753835F}" type="presParOf" srcId="{742469B9-02A6-45D0-92B5-751596C18EA5}" destId="{D4034547-FB11-463A-A7F6-4F4CB20E6396}" srcOrd="9" destOrd="0" presId="urn:microsoft.com/office/officeart/2005/8/layout/chart3"/>
    <dgm:cxn modelId="{E925AC4C-5025-4B63-AD5C-804D7DAF223B}" type="presParOf" srcId="{742469B9-02A6-45D0-92B5-751596C18EA5}" destId="{D1E0B585-11B5-4E73-9F65-8FE7028B288D}" srcOrd="10" destOrd="0" presId="urn:microsoft.com/office/officeart/2005/8/layout/chart3"/>
    <dgm:cxn modelId="{02688948-4B73-49C2-92B9-E8C6E34EB562}" type="presParOf" srcId="{742469B9-02A6-45D0-92B5-751596C18EA5}" destId="{27B8BBC7-E0D1-47C1-AD8E-80CA7B0E65CD}" srcOrd="11" destOrd="0" presId="urn:microsoft.com/office/officeart/2005/8/layout/chart3"/>
    <dgm:cxn modelId="{E5A3DBB0-4E34-4ADA-927B-C1E1D35CC873}" type="presParOf" srcId="{742469B9-02A6-45D0-92B5-751596C18EA5}" destId="{FB3A6D9A-772F-46CE-B44F-8A8F7AF3D598}" srcOrd="12" destOrd="0" presId="urn:microsoft.com/office/officeart/2005/8/layout/chart3"/>
    <dgm:cxn modelId="{69F39309-8BB9-4041-AEDD-3C596B169D72}" type="presParOf" srcId="{742469B9-02A6-45D0-92B5-751596C18EA5}" destId="{CA9476F7-31FF-46DC-B517-851CDBB7F0A5}" srcOrd="13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705B3AF-0E1F-4334-B7BC-AE9A0A9E35A4}" type="doc">
      <dgm:prSet loTypeId="urn:microsoft.com/office/officeart/2005/8/layout/arrow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D93FAE3-6CC7-4731-A1B7-1AD153E7E9FD}">
      <dgm:prSet phldrT="[Текст]"/>
      <dgm:spPr/>
      <dgm:t>
        <a:bodyPr/>
        <a:lstStyle/>
        <a:p>
          <a:r>
            <a:rPr lang="ru-RU" dirty="0" smtClean="0"/>
            <a:t>-Речевая среда в семье</a:t>
          </a:r>
        </a:p>
        <a:p>
          <a:r>
            <a:rPr lang="ru-RU" dirty="0" smtClean="0"/>
            <a:t>- Речевая среда в ДОУ</a:t>
          </a:r>
        </a:p>
        <a:p>
          <a:r>
            <a:rPr lang="ru-RU" dirty="0" smtClean="0"/>
            <a:t>- Общение со сверстниками</a:t>
          </a:r>
          <a:endParaRPr lang="ru-RU" dirty="0"/>
        </a:p>
      </dgm:t>
    </dgm:pt>
    <dgm:pt modelId="{3D057448-BCD2-4584-BC2B-F827F5C33F22}" type="parTrans" cxnId="{094DAD08-5FFD-4D10-B05D-E65B59B79ED8}">
      <dgm:prSet/>
      <dgm:spPr/>
      <dgm:t>
        <a:bodyPr/>
        <a:lstStyle/>
        <a:p>
          <a:endParaRPr lang="ru-RU"/>
        </a:p>
      </dgm:t>
    </dgm:pt>
    <dgm:pt modelId="{B780C1E0-E559-41E4-951B-0637880A5DAF}" type="sibTrans" cxnId="{094DAD08-5FFD-4D10-B05D-E65B59B79ED8}">
      <dgm:prSet/>
      <dgm:spPr/>
      <dgm:t>
        <a:bodyPr/>
        <a:lstStyle/>
        <a:p>
          <a:endParaRPr lang="ru-RU"/>
        </a:p>
      </dgm:t>
    </dgm:pt>
    <dgm:pt modelId="{0E36AA01-0C27-4060-94A7-15151E85595F}">
      <dgm:prSet phldrT="[Текст]"/>
      <dgm:spPr/>
      <dgm:t>
        <a:bodyPr/>
        <a:lstStyle/>
        <a:p>
          <a:r>
            <a:rPr lang="ru-RU" dirty="0" smtClean="0"/>
            <a:t>- Особые возможности здоровья</a:t>
          </a:r>
        </a:p>
        <a:p>
          <a:r>
            <a:rPr lang="ru-RU" dirty="0" smtClean="0"/>
            <a:t>- Особые образовательные потребности</a:t>
          </a:r>
        </a:p>
        <a:p>
          <a:r>
            <a:rPr lang="ru-RU" dirty="0" smtClean="0"/>
            <a:t>- Двуязычие в семье</a:t>
          </a:r>
          <a:endParaRPr lang="ru-RU" dirty="0"/>
        </a:p>
      </dgm:t>
    </dgm:pt>
    <dgm:pt modelId="{895E8D8E-4EEF-4238-8B46-62B232E56639}" type="parTrans" cxnId="{522ED881-99A0-4C0D-9DFD-19ECB281BC77}">
      <dgm:prSet/>
      <dgm:spPr/>
      <dgm:t>
        <a:bodyPr/>
        <a:lstStyle/>
        <a:p>
          <a:endParaRPr lang="ru-RU"/>
        </a:p>
      </dgm:t>
    </dgm:pt>
    <dgm:pt modelId="{27F117B0-829D-42EE-83AF-3F1CA7AA55D0}" type="sibTrans" cxnId="{522ED881-99A0-4C0D-9DFD-19ECB281BC77}">
      <dgm:prSet/>
      <dgm:spPr/>
      <dgm:t>
        <a:bodyPr/>
        <a:lstStyle/>
        <a:p>
          <a:endParaRPr lang="ru-RU"/>
        </a:p>
      </dgm:t>
    </dgm:pt>
    <dgm:pt modelId="{4969D1B7-F697-4203-9AAB-FA6423EA4610}" type="pres">
      <dgm:prSet presAssocID="{B705B3AF-0E1F-4334-B7BC-AE9A0A9E35A4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9196A94-0B23-4B38-A911-08BCB40EA5A4}" type="pres">
      <dgm:prSet presAssocID="{9D93FAE3-6CC7-4731-A1B7-1AD153E7E9FD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29C2D6-3F9F-4F48-9D57-C86F573DCFF9}" type="pres">
      <dgm:prSet presAssocID="{0E36AA01-0C27-4060-94A7-15151E85595F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B26CB5D-0BC4-4C5A-B46A-0E2FB48650B0}" type="presOf" srcId="{B705B3AF-0E1F-4334-B7BC-AE9A0A9E35A4}" destId="{4969D1B7-F697-4203-9AAB-FA6423EA4610}" srcOrd="0" destOrd="0" presId="urn:microsoft.com/office/officeart/2005/8/layout/arrow5"/>
    <dgm:cxn modelId="{094DAD08-5FFD-4D10-B05D-E65B59B79ED8}" srcId="{B705B3AF-0E1F-4334-B7BC-AE9A0A9E35A4}" destId="{9D93FAE3-6CC7-4731-A1B7-1AD153E7E9FD}" srcOrd="0" destOrd="0" parTransId="{3D057448-BCD2-4584-BC2B-F827F5C33F22}" sibTransId="{B780C1E0-E559-41E4-951B-0637880A5DAF}"/>
    <dgm:cxn modelId="{82D659E5-9B96-47BE-A9BC-6FA45E91AF4E}" type="presOf" srcId="{0E36AA01-0C27-4060-94A7-15151E85595F}" destId="{9429C2D6-3F9F-4F48-9D57-C86F573DCFF9}" srcOrd="0" destOrd="0" presId="urn:microsoft.com/office/officeart/2005/8/layout/arrow5"/>
    <dgm:cxn modelId="{522ED881-99A0-4C0D-9DFD-19ECB281BC77}" srcId="{B705B3AF-0E1F-4334-B7BC-AE9A0A9E35A4}" destId="{0E36AA01-0C27-4060-94A7-15151E85595F}" srcOrd="1" destOrd="0" parTransId="{895E8D8E-4EEF-4238-8B46-62B232E56639}" sibTransId="{27F117B0-829D-42EE-83AF-3F1CA7AA55D0}"/>
    <dgm:cxn modelId="{10E71EB8-67AB-4478-B064-8631E5B98252}" type="presOf" srcId="{9D93FAE3-6CC7-4731-A1B7-1AD153E7E9FD}" destId="{89196A94-0B23-4B38-A911-08BCB40EA5A4}" srcOrd="0" destOrd="0" presId="urn:microsoft.com/office/officeart/2005/8/layout/arrow5"/>
    <dgm:cxn modelId="{1FA4E2A8-9997-4964-A61B-38BA682DF651}" type="presParOf" srcId="{4969D1B7-F697-4203-9AAB-FA6423EA4610}" destId="{89196A94-0B23-4B38-A911-08BCB40EA5A4}" srcOrd="0" destOrd="0" presId="urn:microsoft.com/office/officeart/2005/8/layout/arrow5"/>
    <dgm:cxn modelId="{20C54CB1-0BB4-4170-B84B-52C69F0C5A98}" type="presParOf" srcId="{4969D1B7-F697-4203-9AAB-FA6423EA4610}" destId="{9429C2D6-3F9F-4F48-9D57-C86F573DCFF9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A976A1D-252E-40B3-AF8E-2D7531710CEA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1AD5376-4A23-4A75-83D9-DAAFC8BE5C15}">
      <dgm:prSet phldrT="[Текст]"/>
      <dgm:spPr/>
      <dgm:t>
        <a:bodyPr/>
        <a:lstStyle/>
        <a:p>
          <a:r>
            <a:rPr lang="ru-RU" dirty="0" smtClean="0"/>
            <a:t>ЛОГОПЕД В ДОУ</a:t>
          </a:r>
          <a:endParaRPr lang="ru-RU" dirty="0"/>
        </a:p>
      </dgm:t>
    </dgm:pt>
    <dgm:pt modelId="{2611F4C1-80D8-4301-8AE0-BDF245629B43}" type="parTrans" cxnId="{DC4FD4C9-3364-47EF-AA4C-5C65F7D7CF9B}">
      <dgm:prSet/>
      <dgm:spPr/>
      <dgm:t>
        <a:bodyPr/>
        <a:lstStyle/>
        <a:p>
          <a:endParaRPr lang="ru-RU"/>
        </a:p>
      </dgm:t>
    </dgm:pt>
    <dgm:pt modelId="{C7CC382C-B05A-463D-AB8B-1D4B19817D29}" type="sibTrans" cxnId="{DC4FD4C9-3364-47EF-AA4C-5C65F7D7CF9B}">
      <dgm:prSet/>
      <dgm:spPr/>
      <dgm:t>
        <a:bodyPr/>
        <a:lstStyle/>
        <a:p>
          <a:endParaRPr lang="ru-RU"/>
        </a:p>
      </dgm:t>
    </dgm:pt>
    <dgm:pt modelId="{0320B114-7FB4-49B0-8F86-DAC91C215C29}">
      <dgm:prSet phldrT="[Текст]" custT="1"/>
      <dgm:spPr/>
      <dgm:t>
        <a:bodyPr/>
        <a:lstStyle/>
        <a:p>
          <a:r>
            <a:rPr lang="ru-RU" sz="2000" dirty="0" smtClean="0"/>
            <a:t>Взаимосвязь с музыкальным педагогом</a:t>
          </a:r>
          <a:endParaRPr lang="ru-RU" sz="2000" dirty="0"/>
        </a:p>
      </dgm:t>
    </dgm:pt>
    <dgm:pt modelId="{CAF6B2B0-5284-46FF-BC1D-1FF9292D3C7A}" type="parTrans" cxnId="{38CB27AC-9267-4B3E-815F-0285455639E6}">
      <dgm:prSet/>
      <dgm:spPr/>
      <dgm:t>
        <a:bodyPr/>
        <a:lstStyle/>
        <a:p>
          <a:endParaRPr lang="ru-RU"/>
        </a:p>
      </dgm:t>
    </dgm:pt>
    <dgm:pt modelId="{0446FEA0-F541-4F7D-974C-80ED77E41090}" type="sibTrans" cxnId="{38CB27AC-9267-4B3E-815F-0285455639E6}">
      <dgm:prSet/>
      <dgm:spPr/>
      <dgm:t>
        <a:bodyPr/>
        <a:lstStyle/>
        <a:p>
          <a:endParaRPr lang="ru-RU"/>
        </a:p>
      </dgm:t>
    </dgm:pt>
    <dgm:pt modelId="{DE62917E-42E7-4657-B169-ACE73D8BC398}">
      <dgm:prSet phldrT="[Текст]" custT="1"/>
      <dgm:spPr/>
      <dgm:t>
        <a:bodyPr/>
        <a:lstStyle/>
        <a:p>
          <a:r>
            <a:rPr lang="ru-RU" sz="2000" dirty="0" smtClean="0"/>
            <a:t>Взаимосвязь с воспитателем</a:t>
          </a:r>
          <a:endParaRPr lang="ru-RU" sz="2000" dirty="0"/>
        </a:p>
      </dgm:t>
    </dgm:pt>
    <dgm:pt modelId="{75301FD6-1A31-4D5F-AF71-F4E10951E6D5}" type="parTrans" cxnId="{EADC3F6D-0AE6-4E29-8700-6642779196F3}">
      <dgm:prSet/>
      <dgm:spPr/>
      <dgm:t>
        <a:bodyPr/>
        <a:lstStyle/>
        <a:p>
          <a:endParaRPr lang="ru-RU"/>
        </a:p>
      </dgm:t>
    </dgm:pt>
    <dgm:pt modelId="{6CC2D456-9009-4639-B262-8A7082764E84}" type="sibTrans" cxnId="{EADC3F6D-0AE6-4E29-8700-6642779196F3}">
      <dgm:prSet/>
      <dgm:spPr/>
      <dgm:t>
        <a:bodyPr/>
        <a:lstStyle/>
        <a:p>
          <a:endParaRPr lang="ru-RU"/>
        </a:p>
      </dgm:t>
    </dgm:pt>
    <dgm:pt modelId="{186C35C7-CD4D-4F07-9340-35939B05EF4B}">
      <dgm:prSet phldrT="[Текст]" custT="1"/>
      <dgm:spPr/>
      <dgm:t>
        <a:bodyPr/>
        <a:lstStyle/>
        <a:p>
          <a:r>
            <a:rPr lang="ru-RU" sz="2400" dirty="0" smtClean="0"/>
            <a:t>Взаимосвязь с родителями</a:t>
          </a:r>
          <a:endParaRPr lang="ru-RU" sz="2400" dirty="0"/>
        </a:p>
      </dgm:t>
    </dgm:pt>
    <dgm:pt modelId="{D7F881CF-C381-4F1F-81EF-93C25D4467AA}" type="parTrans" cxnId="{B4BEF411-8836-4D37-8A64-530D6A4AC095}">
      <dgm:prSet/>
      <dgm:spPr/>
      <dgm:t>
        <a:bodyPr/>
        <a:lstStyle/>
        <a:p>
          <a:endParaRPr lang="ru-RU"/>
        </a:p>
      </dgm:t>
    </dgm:pt>
    <dgm:pt modelId="{213D5806-EAB2-4A8D-8C75-CA47B645C814}" type="sibTrans" cxnId="{B4BEF411-8836-4D37-8A64-530D6A4AC095}">
      <dgm:prSet/>
      <dgm:spPr/>
      <dgm:t>
        <a:bodyPr/>
        <a:lstStyle/>
        <a:p>
          <a:endParaRPr lang="ru-RU"/>
        </a:p>
      </dgm:t>
    </dgm:pt>
    <dgm:pt modelId="{6657B117-5D77-4406-A12C-0C5ADE2A3657}">
      <dgm:prSet phldrT="[Текст]" custT="1"/>
      <dgm:spPr/>
      <dgm:t>
        <a:bodyPr/>
        <a:lstStyle/>
        <a:p>
          <a:r>
            <a:rPr lang="ru-RU" sz="2400" dirty="0" smtClean="0"/>
            <a:t>Взаимодействие с дефектологом</a:t>
          </a:r>
          <a:endParaRPr lang="ru-RU" sz="2400" dirty="0"/>
        </a:p>
      </dgm:t>
    </dgm:pt>
    <dgm:pt modelId="{A89F200D-B6D8-44BD-BAF0-BD4AD82A2A2D}" type="parTrans" cxnId="{6762983F-3293-4C73-962F-DF5A9B52E9A2}">
      <dgm:prSet/>
      <dgm:spPr/>
      <dgm:t>
        <a:bodyPr/>
        <a:lstStyle/>
        <a:p>
          <a:endParaRPr lang="ru-RU"/>
        </a:p>
      </dgm:t>
    </dgm:pt>
    <dgm:pt modelId="{133BED3C-201A-4594-BEA2-8F73E400B0AD}" type="sibTrans" cxnId="{6762983F-3293-4C73-962F-DF5A9B52E9A2}">
      <dgm:prSet/>
      <dgm:spPr/>
      <dgm:t>
        <a:bodyPr/>
        <a:lstStyle/>
        <a:p>
          <a:endParaRPr lang="ru-RU"/>
        </a:p>
      </dgm:t>
    </dgm:pt>
    <dgm:pt modelId="{BCC9D131-BA2A-4E73-8581-34523876DF3E}" type="pres">
      <dgm:prSet presAssocID="{4A976A1D-252E-40B3-AF8E-2D7531710CEA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5BDD401-B1DB-4FF6-827B-C0D6827FB08B}" type="pres">
      <dgm:prSet presAssocID="{81AD5376-4A23-4A75-83D9-DAAFC8BE5C15}" presName="centerShape" presStyleLbl="node0" presStyleIdx="0" presStyleCnt="1" custScaleX="159922"/>
      <dgm:spPr/>
      <dgm:t>
        <a:bodyPr/>
        <a:lstStyle/>
        <a:p>
          <a:endParaRPr lang="ru-RU"/>
        </a:p>
      </dgm:t>
    </dgm:pt>
    <dgm:pt modelId="{222EB95E-BB9C-4F2B-9F1E-94A35E7DF1A4}" type="pres">
      <dgm:prSet presAssocID="{CAF6B2B0-5284-46FF-BC1D-1FF9292D3C7A}" presName="Name9" presStyleLbl="parChTrans1D2" presStyleIdx="0" presStyleCnt="4"/>
      <dgm:spPr/>
      <dgm:t>
        <a:bodyPr/>
        <a:lstStyle/>
        <a:p>
          <a:endParaRPr lang="ru-RU"/>
        </a:p>
      </dgm:t>
    </dgm:pt>
    <dgm:pt modelId="{28B4EE4F-71C9-4B99-A97F-AEDA689EEBAB}" type="pres">
      <dgm:prSet presAssocID="{CAF6B2B0-5284-46FF-BC1D-1FF9292D3C7A}" presName="connTx" presStyleLbl="parChTrans1D2" presStyleIdx="0" presStyleCnt="4"/>
      <dgm:spPr/>
      <dgm:t>
        <a:bodyPr/>
        <a:lstStyle/>
        <a:p>
          <a:endParaRPr lang="ru-RU"/>
        </a:p>
      </dgm:t>
    </dgm:pt>
    <dgm:pt modelId="{1655A4D5-9F29-401C-A23A-98D38CA9EF5E}" type="pres">
      <dgm:prSet presAssocID="{0320B114-7FB4-49B0-8F86-DAC91C215C29}" presName="node" presStyleLbl="node1" presStyleIdx="0" presStyleCnt="4" custScaleX="1828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144C6A-982A-4701-A239-8E5A7440253F}" type="pres">
      <dgm:prSet presAssocID="{75301FD6-1A31-4D5F-AF71-F4E10951E6D5}" presName="Name9" presStyleLbl="parChTrans1D2" presStyleIdx="1" presStyleCnt="4"/>
      <dgm:spPr/>
      <dgm:t>
        <a:bodyPr/>
        <a:lstStyle/>
        <a:p>
          <a:endParaRPr lang="ru-RU"/>
        </a:p>
      </dgm:t>
    </dgm:pt>
    <dgm:pt modelId="{B00631A6-3250-4FC8-837F-2227589991DA}" type="pres">
      <dgm:prSet presAssocID="{75301FD6-1A31-4D5F-AF71-F4E10951E6D5}" presName="connTx" presStyleLbl="parChTrans1D2" presStyleIdx="1" presStyleCnt="4"/>
      <dgm:spPr/>
      <dgm:t>
        <a:bodyPr/>
        <a:lstStyle/>
        <a:p>
          <a:endParaRPr lang="ru-RU"/>
        </a:p>
      </dgm:t>
    </dgm:pt>
    <dgm:pt modelId="{16E96C68-8FA3-4FFE-B479-EBEB0E7B58F8}" type="pres">
      <dgm:prSet presAssocID="{DE62917E-42E7-4657-B169-ACE73D8BC398}" presName="node" presStyleLbl="node1" presStyleIdx="1" presStyleCnt="4" custScaleX="198237" custRadScaleRad="174228" custRadScaleInc="10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54CC82-9202-41A7-8667-EA43765B3CB3}" type="pres">
      <dgm:prSet presAssocID="{D7F881CF-C381-4F1F-81EF-93C25D4467AA}" presName="Name9" presStyleLbl="parChTrans1D2" presStyleIdx="2" presStyleCnt="4"/>
      <dgm:spPr/>
      <dgm:t>
        <a:bodyPr/>
        <a:lstStyle/>
        <a:p>
          <a:endParaRPr lang="ru-RU"/>
        </a:p>
      </dgm:t>
    </dgm:pt>
    <dgm:pt modelId="{520203EB-23AE-4B97-8292-46D737B53A80}" type="pres">
      <dgm:prSet presAssocID="{D7F881CF-C381-4F1F-81EF-93C25D4467AA}" presName="connTx" presStyleLbl="parChTrans1D2" presStyleIdx="2" presStyleCnt="4"/>
      <dgm:spPr/>
      <dgm:t>
        <a:bodyPr/>
        <a:lstStyle/>
        <a:p>
          <a:endParaRPr lang="ru-RU"/>
        </a:p>
      </dgm:t>
    </dgm:pt>
    <dgm:pt modelId="{2A4C3A77-F117-4C89-8042-17581F82784A}" type="pres">
      <dgm:prSet presAssocID="{186C35C7-CD4D-4F07-9340-35939B05EF4B}" presName="node" presStyleLbl="node1" presStyleIdx="2" presStyleCnt="4" custScaleX="245070" custRadScaleRad="102882" custRadScaleInc="14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E1BA98-8DEC-40C3-9214-5965A6B84292}" type="pres">
      <dgm:prSet presAssocID="{A89F200D-B6D8-44BD-BAF0-BD4AD82A2A2D}" presName="Name9" presStyleLbl="parChTrans1D2" presStyleIdx="3" presStyleCnt="4"/>
      <dgm:spPr/>
      <dgm:t>
        <a:bodyPr/>
        <a:lstStyle/>
        <a:p>
          <a:endParaRPr lang="ru-RU"/>
        </a:p>
      </dgm:t>
    </dgm:pt>
    <dgm:pt modelId="{58B89244-0CFB-44E6-AFA4-E7CD392A7DE6}" type="pres">
      <dgm:prSet presAssocID="{A89F200D-B6D8-44BD-BAF0-BD4AD82A2A2D}" presName="connTx" presStyleLbl="parChTrans1D2" presStyleIdx="3" presStyleCnt="4"/>
      <dgm:spPr/>
      <dgm:t>
        <a:bodyPr/>
        <a:lstStyle/>
        <a:p>
          <a:endParaRPr lang="ru-RU"/>
        </a:p>
      </dgm:t>
    </dgm:pt>
    <dgm:pt modelId="{C4F978A9-71E9-49BA-B0F6-4978E65605C1}" type="pres">
      <dgm:prSet presAssocID="{6657B117-5D77-4406-A12C-0C5ADE2A3657}" presName="node" presStyleLbl="node1" presStyleIdx="3" presStyleCnt="4" custScaleX="211471" custRadScaleRad="172895" custRadScaleInc="218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5891226-7BB8-471A-8EDA-81510DAF04A2}" type="presOf" srcId="{D7F881CF-C381-4F1F-81EF-93C25D4467AA}" destId="{520203EB-23AE-4B97-8292-46D737B53A80}" srcOrd="1" destOrd="0" presId="urn:microsoft.com/office/officeart/2005/8/layout/radial1"/>
    <dgm:cxn modelId="{3FF11B38-F562-4849-95C0-2EA9F8FF1F42}" type="presOf" srcId="{6657B117-5D77-4406-A12C-0C5ADE2A3657}" destId="{C4F978A9-71E9-49BA-B0F6-4978E65605C1}" srcOrd="0" destOrd="0" presId="urn:microsoft.com/office/officeart/2005/8/layout/radial1"/>
    <dgm:cxn modelId="{EA496BB8-A6D4-4F52-8DDD-4C6D2B9AB487}" type="presOf" srcId="{A89F200D-B6D8-44BD-BAF0-BD4AD82A2A2D}" destId="{3DE1BA98-8DEC-40C3-9214-5965A6B84292}" srcOrd="0" destOrd="0" presId="urn:microsoft.com/office/officeart/2005/8/layout/radial1"/>
    <dgm:cxn modelId="{577A4151-E67E-4495-9C3A-EF8AA57B668D}" type="presOf" srcId="{CAF6B2B0-5284-46FF-BC1D-1FF9292D3C7A}" destId="{222EB95E-BB9C-4F2B-9F1E-94A35E7DF1A4}" srcOrd="0" destOrd="0" presId="urn:microsoft.com/office/officeart/2005/8/layout/radial1"/>
    <dgm:cxn modelId="{648DFE82-15C4-476F-9EE6-B1DCD126C459}" type="presOf" srcId="{75301FD6-1A31-4D5F-AF71-F4E10951E6D5}" destId="{B00631A6-3250-4FC8-837F-2227589991DA}" srcOrd="1" destOrd="0" presId="urn:microsoft.com/office/officeart/2005/8/layout/radial1"/>
    <dgm:cxn modelId="{6762983F-3293-4C73-962F-DF5A9B52E9A2}" srcId="{81AD5376-4A23-4A75-83D9-DAAFC8BE5C15}" destId="{6657B117-5D77-4406-A12C-0C5ADE2A3657}" srcOrd="3" destOrd="0" parTransId="{A89F200D-B6D8-44BD-BAF0-BD4AD82A2A2D}" sibTransId="{133BED3C-201A-4594-BEA2-8F73E400B0AD}"/>
    <dgm:cxn modelId="{B4BEF411-8836-4D37-8A64-530D6A4AC095}" srcId="{81AD5376-4A23-4A75-83D9-DAAFC8BE5C15}" destId="{186C35C7-CD4D-4F07-9340-35939B05EF4B}" srcOrd="2" destOrd="0" parTransId="{D7F881CF-C381-4F1F-81EF-93C25D4467AA}" sibTransId="{213D5806-EAB2-4A8D-8C75-CA47B645C814}"/>
    <dgm:cxn modelId="{DC4FD4C9-3364-47EF-AA4C-5C65F7D7CF9B}" srcId="{4A976A1D-252E-40B3-AF8E-2D7531710CEA}" destId="{81AD5376-4A23-4A75-83D9-DAAFC8BE5C15}" srcOrd="0" destOrd="0" parTransId="{2611F4C1-80D8-4301-8AE0-BDF245629B43}" sibTransId="{C7CC382C-B05A-463D-AB8B-1D4B19817D29}"/>
    <dgm:cxn modelId="{2C5D206B-9622-4575-8FDB-97B3CCCBE7D2}" type="presOf" srcId="{186C35C7-CD4D-4F07-9340-35939B05EF4B}" destId="{2A4C3A77-F117-4C89-8042-17581F82784A}" srcOrd="0" destOrd="0" presId="urn:microsoft.com/office/officeart/2005/8/layout/radial1"/>
    <dgm:cxn modelId="{672E6329-E279-42EE-AAF1-4D2F3C978961}" type="presOf" srcId="{DE62917E-42E7-4657-B169-ACE73D8BC398}" destId="{16E96C68-8FA3-4FFE-B479-EBEB0E7B58F8}" srcOrd="0" destOrd="0" presId="urn:microsoft.com/office/officeart/2005/8/layout/radial1"/>
    <dgm:cxn modelId="{38CB27AC-9267-4B3E-815F-0285455639E6}" srcId="{81AD5376-4A23-4A75-83D9-DAAFC8BE5C15}" destId="{0320B114-7FB4-49B0-8F86-DAC91C215C29}" srcOrd="0" destOrd="0" parTransId="{CAF6B2B0-5284-46FF-BC1D-1FF9292D3C7A}" sibTransId="{0446FEA0-F541-4F7D-974C-80ED77E41090}"/>
    <dgm:cxn modelId="{A412AEEC-526E-49E9-A921-76F1DC536B9E}" type="presOf" srcId="{A89F200D-B6D8-44BD-BAF0-BD4AD82A2A2D}" destId="{58B89244-0CFB-44E6-AFA4-E7CD392A7DE6}" srcOrd="1" destOrd="0" presId="urn:microsoft.com/office/officeart/2005/8/layout/radial1"/>
    <dgm:cxn modelId="{35E50BF2-BFF2-4C9D-8EA7-C2592CDD3411}" type="presOf" srcId="{CAF6B2B0-5284-46FF-BC1D-1FF9292D3C7A}" destId="{28B4EE4F-71C9-4B99-A97F-AEDA689EEBAB}" srcOrd="1" destOrd="0" presId="urn:microsoft.com/office/officeart/2005/8/layout/radial1"/>
    <dgm:cxn modelId="{C5C1644B-00E0-4393-8055-665C05A53D91}" type="presOf" srcId="{81AD5376-4A23-4A75-83D9-DAAFC8BE5C15}" destId="{E5BDD401-B1DB-4FF6-827B-C0D6827FB08B}" srcOrd="0" destOrd="0" presId="urn:microsoft.com/office/officeart/2005/8/layout/radial1"/>
    <dgm:cxn modelId="{6BF8A092-ACE6-48EA-B736-2CC71F49BA83}" type="presOf" srcId="{75301FD6-1A31-4D5F-AF71-F4E10951E6D5}" destId="{8D144C6A-982A-4701-A239-8E5A7440253F}" srcOrd="0" destOrd="0" presId="urn:microsoft.com/office/officeart/2005/8/layout/radial1"/>
    <dgm:cxn modelId="{AAF7D09F-4402-4B77-BF20-DD80C746296F}" type="presOf" srcId="{4A976A1D-252E-40B3-AF8E-2D7531710CEA}" destId="{BCC9D131-BA2A-4E73-8581-34523876DF3E}" srcOrd="0" destOrd="0" presId="urn:microsoft.com/office/officeart/2005/8/layout/radial1"/>
    <dgm:cxn modelId="{3D4AEB93-CD4A-48A9-A2D5-8D6D9D14E1AF}" type="presOf" srcId="{0320B114-7FB4-49B0-8F86-DAC91C215C29}" destId="{1655A4D5-9F29-401C-A23A-98D38CA9EF5E}" srcOrd="0" destOrd="0" presId="urn:microsoft.com/office/officeart/2005/8/layout/radial1"/>
    <dgm:cxn modelId="{295851DB-4790-430D-B7F4-AC8B2BE0EEE8}" type="presOf" srcId="{D7F881CF-C381-4F1F-81EF-93C25D4467AA}" destId="{3354CC82-9202-41A7-8667-EA43765B3CB3}" srcOrd="0" destOrd="0" presId="urn:microsoft.com/office/officeart/2005/8/layout/radial1"/>
    <dgm:cxn modelId="{EADC3F6D-0AE6-4E29-8700-6642779196F3}" srcId="{81AD5376-4A23-4A75-83D9-DAAFC8BE5C15}" destId="{DE62917E-42E7-4657-B169-ACE73D8BC398}" srcOrd="1" destOrd="0" parTransId="{75301FD6-1A31-4D5F-AF71-F4E10951E6D5}" sibTransId="{6CC2D456-9009-4639-B262-8A7082764E84}"/>
    <dgm:cxn modelId="{E5420A8D-77AF-4854-A48E-52CDDCECFE8E}" type="presParOf" srcId="{BCC9D131-BA2A-4E73-8581-34523876DF3E}" destId="{E5BDD401-B1DB-4FF6-827B-C0D6827FB08B}" srcOrd="0" destOrd="0" presId="urn:microsoft.com/office/officeart/2005/8/layout/radial1"/>
    <dgm:cxn modelId="{A086D56D-E983-4FEC-8DED-B0A89B307D01}" type="presParOf" srcId="{BCC9D131-BA2A-4E73-8581-34523876DF3E}" destId="{222EB95E-BB9C-4F2B-9F1E-94A35E7DF1A4}" srcOrd="1" destOrd="0" presId="urn:microsoft.com/office/officeart/2005/8/layout/radial1"/>
    <dgm:cxn modelId="{AB88D791-660E-43B8-BBE2-55B10C335A18}" type="presParOf" srcId="{222EB95E-BB9C-4F2B-9F1E-94A35E7DF1A4}" destId="{28B4EE4F-71C9-4B99-A97F-AEDA689EEBAB}" srcOrd="0" destOrd="0" presId="urn:microsoft.com/office/officeart/2005/8/layout/radial1"/>
    <dgm:cxn modelId="{A8473B20-0021-40E9-AC8C-E18411303EDD}" type="presParOf" srcId="{BCC9D131-BA2A-4E73-8581-34523876DF3E}" destId="{1655A4D5-9F29-401C-A23A-98D38CA9EF5E}" srcOrd="2" destOrd="0" presId="urn:microsoft.com/office/officeart/2005/8/layout/radial1"/>
    <dgm:cxn modelId="{3EA4FE3A-61DD-4BCA-8C6A-2A736C6BB7CC}" type="presParOf" srcId="{BCC9D131-BA2A-4E73-8581-34523876DF3E}" destId="{8D144C6A-982A-4701-A239-8E5A7440253F}" srcOrd="3" destOrd="0" presId="urn:microsoft.com/office/officeart/2005/8/layout/radial1"/>
    <dgm:cxn modelId="{3E35A8C6-A2CA-4243-8DD1-C13738DAC100}" type="presParOf" srcId="{8D144C6A-982A-4701-A239-8E5A7440253F}" destId="{B00631A6-3250-4FC8-837F-2227589991DA}" srcOrd="0" destOrd="0" presId="urn:microsoft.com/office/officeart/2005/8/layout/radial1"/>
    <dgm:cxn modelId="{C0CABCE5-1F79-4AA8-946B-DAB38B821CE4}" type="presParOf" srcId="{BCC9D131-BA2A-4E73-8581-34523876DF3E}" destId="{16E96C68-8FA3-4FFE-B479-EBEB0E7B58F8}" srcOrd="4" destOrd="0" presId="urn:microsoft.com/office/officeart/2005/8/layout/radial1"/>
    <dgm:cxn modelId="{B80E52C0-494D-4DEC-9517-9121DA2582DA}" type="presParOf" srcId="{BCC9D131-BA2A-4E73-8581-34523876DF3E}" destId="{3354CC82-9202-41A7-8667-EA43765B3CB3}" srcOrd="5" destOrd="0" presId="urn:microsoft.com/office/officeart/2005/8/layout/radial1"/>
    <dgm:cxn modelId="{C717AB75-52DE-44BB-A904-EC3469B59F6F}" type="presParOf" srcId="{3354CC82-9202-41A7-8667-EA43765B3CB3}" destId="{520203EB-23AE-4B97-8292-46D737B53A80}" srcOrd="0" destOrd="0" presId="urn:microsoft.com/office/officeart/2005/8/layout/radial1"/>
    <dgm:cxn modelId="{06701DE3-6357-4A25-BBD9-7D64F55A6149}" type="presParOf" srcId="{BCC9D131-BA2A-4E73-8581-34523876DF3E}" destId="{2A4C3A77-F117-4C89-8042-17581F82784A}" srcOrd="6" destOrd="0" presId="urn:microsoft.com/office/officeart/2005/8/layout/radial1"/>
    <dgm:cxn modelId="{9282EAA1-D6AA-4FDB-BA18-C4B8D0DA1A37}" type="presParOf" srcId="{BCC9D131-BA2A-4E73-8581-34523876DF3E}" destId="{3DE1BA98-8DEC-40C3-9214-5965A6B84292}" srcOrd="7" destOrd="0" presId="urn:microsoft.com/office/officeart/2005/8/layout/radial1"/>
    <dgm:cxn modelId="{3DD95C9C-478B-45D7-9ED9-F9C73B26E917}" type="presParOf" srcId="{3DE1BA98-8DEC-40C3-9214-5965A6B84292}" destId="{58B89244-0CFB-44E6-AFA4-E7CD392A7DE6}" srcOrd="0" destOrd="0" presId="urn:microsoft.com/office/officeart/2005/8/layout/radial1"/>
    <dgm:cxn modelId="{275DD0F1-E01F-424E-A2D9-DFFEF71E7C63}" type="presParOf" srcId="{BCC9D131-BA2A-4E73-8581-34523876DF3E}" destId="{C4F978A9-71E9-49BA-B0F6-4978E65605C1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9356397-D6FD-44E1-AC17-B26F38809239}" type="doc">
      <dgm:prSet loTypeId="urn:microsoft.com/office/officeart/2005/8/layout/hierarchy1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9502FDE4-FF4D-4B8B-A49A-4D324A0CFDF6}">
      <dgm:prSet phldrT="[Текст]" custT="1"/>
      <dgm:spPr/>
      <dgm:t>
        <a:bodyPr/>
        <a:lstStyle/>
        <a:p>
          <a:r>
            <a:rPr lang="ru-RU" sz="3200" b="1" dirty="0" smtClean="0"/>
            <a:t>Формы связного высказывания</a:t>
          </a:r>
          <a:endParaRPr lang="ru-RU" sz="3200" b="1" dirty="0"/>
        </a:p>
      </dgm:t>
    </dgm:pt>
    <dgm:pt modelId="{C1397204-1406-47D1-AF3F-8E587104E7F6}" type="parTrans" cxnId="{43737655-62E7-4D4E-8E5C-846866404B37}">
      <dgm:prSet/>
      <dgm:spPr/>
      <dgm:t>
        <a:bodyPr/>
        <a:lstStyle/>
        <a:p>
          <a:endParaRPr lang="ru-RU"/>
        </a:p>
      </dgm:t>
    </dgm:pt>
    <dgm:pt modelId="{24BD3577-4F7B-4B32-8E6F-CF9565CFF5FC}" type="sibTrans" cxnId="{43737655-62E7-4D4E-8E5C-846866404B37}">
      <dgm:prSet/>
      <dgm:spPr/>
      <dgm:t>
        <a:bodyPr/>
        <a:lstStyle/>
        <a:p>
          <a:endParaRPr lang="ru-RU"/>
        </a:p>
      </dgm:t>
    </dgm:pt>
    <dgm:pt modelId="{B2F78F5F-FBA1-46CB-BEA4-1E3FF36248B1}">
      <dgm:prSet phldrT="[Текст]" custT="1"/>
      <dgm:spPr/>
      <dgm:t>
        <a:bodyPr/>
        <a:lstStyle/>
        <a:p>
          <a:r>
            <a:rPr lang="ru-RU" sz="2800" b="1" dirty="0" smtClean="0"/>
            <a:t>Монолог</a:t>
          </a:r>
          <a:endParaRPr lang="ru-RU" sz="2800" b="1" dirty="0"/>
        </a:p>
      </dgm:t>
    </dgm:pt>
    <dgm:pt modelId="{D801E60C-0A41-4DC6-88A5-DD15C3E5750E}" type="parTrans" cxnId="{84319EB0-9E87-45C8-AD65-60E443A72CEF}">
      <dgm:prSet/>
      <dgm:spPr/>
      <dgm:t>
        <a:bodyPr/>
        <a:lstStyle/>
        <a:p>
          <a:endParaRPr lang="ru-RU"/>
        </a:p>
      </dgm:t>
    </dgm:pt>
    <dgm:pt modelId="{3782154C-60E5-49BA-86C4-6D789E47AAB6}" type="sibTrans" cxnId="{84319EB0-9E87-45C8-AD65-60E443A72CEF}">
      <dgm:prSet/>
      <dgm:spPr/>
      <dgm:t>
        <a:bodyPr/>
        <a:lstStyle/>
        <a:p>
          <a:endParaRPr lang="ru-RU"/>
        </a:p>
      </dgm:t>
    </dgm:pt>
    <dgm:pt modelId="{498A83F8-0689-4A01-83D7-2C1D636641AD}">
      <dgm:prSet phldrT="[Текст]"/>
      <dgm:spPr/>
      <dgm:t>
        <a:bodyPr/>
        <a:lstStyle/>
        <a:p>
          <a:r>
            <a:rPr lang="ru-RU" b="1" dirty="0" smtClean="0"/>
            <a:t>Повествование</a:t>
          </a:r>
          <a:endParaRPr lang="ru-RU" b="1" dirty="0"/>
        </a:p>
      </dgm:t>
    </dgm:pt>
    <dgm:pt modelId="{341E99BA-0611-4942-8DFF-7798D526C5B3}" type="parTrans" cxnId="{0F7B24CF-16AD-4AD6-B8EF-A8088B300E22}">
      <dgm:prSet/>
      <dgm:spPr/>
      <dgm:t>
        <a:bodyPr/>
        <a:lstStyle/>
        <a:p>
          <a:endParaRPr lang="ru-RU"/>
        </a:p>
      </dgm:t>
    </dgm:pt>
    <dgm:pt modelId="{12E27EF1-5326-4F4A-94BE-80C1D4A731A2}" type="sibTrans" cxnId="{0F7B24CF-16AD-4AD6-B8EF-A8088B300E22}">
      <dgm:prSet/>
      <dgm:spPr/>
      <dgm:t>
        <a:bodyPr/>
        <a:lstStyle/>
        <a:p>
          <a:endParaRPr lang="ru-RU"/>
        </a:p>
      </dgm:t>
    </dgm:pt>
    <dgm:pt modelId="{20D54034-5403-4531-88E9-774D6F16C641}">
      <dgm:prSet phldrT="[Текст]"/>
      <dgm:spPr/>
      <dgm:t>
        <a:bodyPr/>
        <a:lstStyle/>
        <a:p>
          <a:r>
            <a:rPr lang="ru-RU" b="1" dirty="0" smtClean="0"/>
            <a:t>Рассуждение</a:t>
          </a:r>
          <a:endParaRPr lang="ru-RU" b="1" dirty="0"/>
        </a:p>
      </dgm:t>
    </dgm:pt>
    <dgm:pt modelId="{9BA9DC99-5D22-4DA8-A461-4F6EE4BD8CAE}" type="parTrans" cxnId="{F44CA028-96A4-4961-9FF8-9763ABF23840}">
      <dgm:prSet/>
      <dgm:spPr/>
      <dgm:t>
        <a:bodyPr/>
        <a:lstStyle/>
        <a:p>
          <a:endParaRPr lang="ru-RU"/>
        </a:p>
      </dgm:t>
    </dgm:pt>
    <dgm:pt modelId="{A93EDDBB-1864-43E9-BD39-2A2553D04B4F}" type="sibTrans" cxnId="{F44CA028-96A4-4961-9FF8-9763ABF23840}">
      <dgm:prSet/>
      <dgm:spPr/>
      <dgm:t>
        <a:bodyPr/>
        <a:lstStyle/>
        <a:p>
          <a:endParaRPr lang="ru-RU"/>
        </a:p>
      </dgm:t>
    </dgm:pt>
    <dgm:pt modelId="{CCDDD240-5756-413D-8D4F-8D8ECBCCC9A9}">
      <dgm:prSet phldrT="[Текст]" custT="1"/>
      <dgm:spPr/>
      <dgm:t>
        <a:bodyPr/>
        <a:lstStyle/>
        <a:p>
          <a:r>
            <a:rPr lang="ru-RU" sz="2800" b="1" dirty="0" smtClean="0"/>
            <a:t>Диалог</a:t>
          </a:r>
          <a:endParaRPr lang="ru-RU" sz="2800" b="1" dirty="0"/>
        </a:p>
      </dgm:t>
    </dgm:pt>
    <dgm:pt modelId="{79F960FF-2CA0-40A4-917B-44E34455AA58}" type="parTrans" cxnId="{543124D8-589E-4930-9D97-EBC823D2DAF8}">
      <dgm:prSet/>
      <dgm:spPr/>
      <dgm:t>
        <a:bodyPr/>
        <a:lstStyle/>
        <a:p>
          <a:endParaRPr lang="ru-RU"/>
        </a:p>
      </dgm:t>
    </dgm:pt>
    <dgm:pt modelId="{D8F5290A-1A68-460D-A01F-D8CE8B84A380}" type="sibTrans" cxnId="{543124D8-589E-4930-9D97-EBC823D2DAF8}">
      <dgm:prSet/>
      <dgm:spPr/>
      <dgm:t>
        <a:bodyPr/>
        <a:lstStyle/>
        <a:p>
          <a:endParaRPr lang="ru-RU"/>
        </a:p>
      </dgm:t>
    </dgm:pt>
    <dgm:pt modelId="{1B997AD4-CF57-4B1A-8AD8-495D8EA42DE3}">
      <dgm:prSet phldrT="[Текст]"/>
      <dgm:spPr/>
      <dgm:t>
        <a:bodyPr/>
        <a:lstStyle/>
        <a:p>
          <a:r>
            <a:rPr lang="ru-RU" b="1" dirty="0" smtClean="0"/>
            <a:t>Описание</a:t>
          </a:r>
          <a:endParaRPr lang="ru-RU" b="1" dirty="0"/>
        </a:p>
      </dgm:t>
    </dgm:pt>
    <dgm:pt modelId="{D15C250E-6004-48D6-B0A4-936012197E27}" type="parTrans" cxnId="{439E92F5-D468-48FB-B1E3-4B67A644BF9D}">
      <dgm:prSet/>
      <dgm:spPr/>
      <dgm:t>
        <a:bodyPr/>
        <a:lstStyle/>
        <a:p>
          <a:endParaRPr lang="ru-RU"/>
        </a:p>
      </dgm:t>
    </dgm:pt>
    <dgm:pt modelId="{9F4DA6E5-D3A0-45B7-8B0A-AF8231FC9674}" type="sibTrans" cxnId="{439E92F5-D468-48FB-B1E3-4B67A644BF9D}">
      <dgm:prSet/>
      <dgm:spPr/>
      <dgm:t>
        <a:bodyPr/>
        <a:lstStyle/>
        <a:p>
          <a:endParaRPr lang="ru-RU"/>
        </a:p>
      </dgm:t>
    </dgm:pt>
    <dgm:pt modelId="{D5496104-5BF5-4F52-BD98-EE0BBD048D64}" type="pres">
      <dgm:prSet presAssocID="{79356397-D6FD-44E1-AC17-B26F38809239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D5EAE13F-8D97-448B-8B4E-4AF2C6365611}" type="pres">
      <dgm:prSet presAssocID="{9502FDE4-FF4D-4B8B-A49A-4D324A0CFDF6}" presName="hierRoot1" presStyleCnt="0"/>
      <dgm:spPr/>
    </dgm:pt>
    <dgm:pt modelId="{208F6D0F-3467-4670-BAE7-7CF5086175C3}" type="pres">
      <dgm:prSet presAssocID="{9502FDE4-FF4D-4B8B-A49A-4D324A0CFDF6}" presName="composite" presStyleCnt="0"/>
      <dgm:spPr/>
    </dgm:pt>
    <dgm:pt modelId="{A309A840-67D6-46D4-BB74-637C7D15D4B7}" type="pres">
      <dgm:prSet presAssocID="{9502FDE4-FF4D-4B8B-A49A-4D324A0CFDF6}" presName="background" presStyleLbl="node0" presStyleIdx="0" presStyleCnt="1"/>
      <dgm:spPr/>
    </dgm:pt>
    <dgm:pt modelId="{3B2B441F-9BC0-4462-B8BD-30D9E973D124}" type="pres">
      <dgm:prSet presAssocID="{9502FDE4-FF4D-4B8B-A49A-4D324A0CFDF6}" presName="text" presStyleLbl="fgAcc0" presStyleIdx="0" presStyleCnt="1" custScaleX="38898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254EBF7-3A6A-4494-B830-00D0B0396103}" type="pres">
      <dgm:prSet presAssocID="{9502FDE4-FF4D-4B8B-A49A-4D324A0CFDF6}" presName="hierChild2" presStyleCnt="0"/>
      <dgm:spPr/>
    </dgm:pt>
    <dgm:pt modelId="{DAF7429B-6711-40FC-A1FA-D3F53CCB3A6F}" type="pres">
      <dgm:prSet presAssocID="{D801E60C-0A41-4DC6-88A5-DD15C3E5750E}" presName="Name10" presStyleLbl="parChTrans1D2" presStyleIdx="0" presStyleCnt="2"/>
      <dgm:spPr/>
      <dgm:t>
        <a:bodyPr/>
        <a:lstStyle/>
        <a:p>
          <a:endParaRPr lang="ru-RU"/>
        </a:p>
      </dgm:t>
    </dgm:pt>
    <dgm:pt modelId="{F56B0B2E-AC95-4E57-BE7C-A8E59BFA6319}" type="pres">
      <dgm:prSet presAssocID="{B2F78F5F-FBA1-46CB-BEA4-1E3FF36248B1}" presName="hierRoot2" presStyleCnt="0"/>
      <dgm:spPr/>
    </dgm:pt>
    <dgm:pt modelId="{285B69F5-5F52-4838-86E5-92DF21BF7872}" type="pres">
      <dgm:prSet presAssocID="{B2F78F5F-FBA1-46CB-BEA4-1E3FF36248B1}" presName="composite2" presStyleCnt="0"/>
      <dgm:spPr/>
    </dgm:pt>
    <dgm:pt modelId="{0EA5C368-5EE5-4718-8FB7-5A20EEF58995}" type="pres">
      <dgm:prSet presAssocID="{B2F78F5F-FBA1-46CB-BEA4-1E3FF36248B1}" presName="background2" presStyleLbl="node2" presStyleIdx="0" presStyleCnt="2"/>
      <dgm:spPr/>
    </dgm:pt>
    <dgm:pt modelId="{824E18E4-0785-4599-943C-0F15D3D08F4C}" type="pres">
      <dgm:prSet presAssocID="{B2F78F5F-FBA1-46CB-BEA4-1E3FF36248B1}" presName="text2" presStyleLbl="fgAcc2" presStyleIdx="0" presStyleCnt="2" custScaleX="20097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3B2C75B-8B58-4EF0-BD2D-48433080B0BA}" type="pres">
      <dgm:prSet presAssocID="{B2F78F5F-FBA1-46CB-BEA4-1E3FF36248B1}" presName="hierChild3" presStyleCnt="0"/>
      <dgm:spPr/>
    </dgm:pt>
    <dgm:pt modelId="{E9DEC321-D04B-412C-80A3-04F4BF762BB0}" type="pres">
      <dgm:prSet presAssocID="{341E99BA-0611-4942-8DFF-7798D526C5B3}" presName="Name17" presStyleLbl="parChTrans1D3" presStyleIdx="0" presStyleCnt="3"/>
      <dgm:spPr/>
      <dgm:t>
        <a:bodyPr/>
        <a:lstStyle/>
        <a:p>
          <a:endParaRPr lang="ru-RU"/>
        </a:p>
      </dgm:t>
    </dgm:pt>
    <dgm:pt modelId="{2B0A7C9F-7D95-450D-879F-CA648788E6F3}" type="pres">
      <dgm:prSet presAssocID="{498A83F8-0689-4A01-83D7-2C1D636641AD}" presName="hierRoot3" presStyleCnt="0"/>
      <dgm:spPr/>
    </dgm:pt>
    <dgm:pt modelId="{D0C8AD6E-EB22-4210-A649-F536018244AE}" type="pres">
      <dgm:prSet presAssocID="{498A83F8-0689-4A01-83D7-2C1D636641AD}" presName="composite3" presStyleCnt="0"/>
      <dgm:spPr/>
    </dgm:pt>
    <dgm:pt modelId="{6B1980A3-27AD-462D-87FB-4CF1674C11BE}" type="pres">
      <dgm:prSet presAssocID="{498A83F8-0689-4A01-83D7-2C1D636641AD}" presName="background3" presStyleLbl="node3" presStyleIdx="0" presStyleCnt="3"/>
      <dgm:spPr/>
    </dgm:pt>
    <dgm:pt modelId="{23D586E4-3ED9-449E-B2DD-BABECA775010}" type="pres">
      <dgm:prSet presAssocID="{498A83F8-0689-4A01-83D7-2C1D636641AD}" presName="text3" presStyleLbl="fgAcc3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8D8D892-B3D1-429D-8608-EB414E395BF6}" type="pres">
      <dgm:prSet presAssocID="{498A83F8-0689-4A01-83D7-2C1D636641AD}" presName="hierChild4" presStyleCnt="0"/>
      <dgm:spPr/>
    </dgm:pt>
    <dgm:pt modelId="{8A456AE1-04B0-447C-98C8-0CFD9684835B}" type="pres">
      <dgm:prSet presAssocID="{9BA9DC99-5D22-4DA8-A461-4F6EE4BD8CAE}" presName="Name17" presStyleLbl="parChTrans1D3" presStyleIdx="1" presStyleCnt="3"/>
      <dgm:spPr/>
      <dgm:t>
        <a:bodyPr/>
        <a:lstStyle/>
        <a:p>
          <a:endParaRPr lang="ru-RU"/>
        </a:p>
      </dgm:t>
    </dgm:pt>
    <dgm:pt modelId="{B94DF884-A038-400B-95A8-E2150C5B77D3}" type="pres">
      <dgm:prSet presAssocID="{20D54034-5403-4531-88E9-774D6F16C641}" presName="hierRoot3" presStyleCnt="0"/>
      <dgm:spPr/>
    </dgm:pt>
    <dgm:pt modelId="{500D48C1-FB4F-46A4-895E-0B166209E8CC}" type="pres">
      <dgm:prSet presAssocID="{20D54034-5403-4531-88E9-774D6F16C641}" presName="composite3" presStyleCnt="0"/>
      <dgm:spPr/>
    </dgm:pt>
    <dgm:pt modelId="{104AD1BA-9712-47FE-B04E-50351681BEF5}" type="pres">
      <dgm:prSet presAssocID="{20D54034-5403-4531-88E9-774D6F16C641}" presName="background3" presStyleLbl="node3" presStyleIdx="1" presStyleCnt="3"/>
      <dgm:spPr/>
    </dgm:pt>
    <dgm:pt modelId="{09E769DC-9A6F-4390-96F4-627B6BC5A7C4}" type="pres">
      <dgm:prSet presAssocID="{20D54034-5403-4531-88E9-774D6F16C641}" presName="text3" presStyleLbl="fgAcc3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40210AA-22F0-4374-B266-54041A67FB7B}" type="pres">
      <dgm:prSet presAssocID="{20D54034-5403-4531-88E9-774D6F16C641}" presName="hierChild4" presStyleCnt="0"/>
      <dgm:spPr/>
    </dgm:pt>
    <dgm:pt modelId="{75DCEB97-24D8-4257-80A3-1EC6C6453687}" type="pres">
      <dgm:prSet presAssocID="{D15C250E-6004-48D6-B0A4-936012197E27}" presName="Name17" presStyleLbl="parChTrans1D3" presStyleIdx="2" presStyleCnt="3"/>
      <dgm:spPr/>
      <dgm:t>
        <a:bodyPr/>
        <a:lstStyle/>
        <a:p>
          <a:endParaRPr lang="ru-RU"/>
        </a:p>
      </dgm:t>
    </dgm:pt>
    <dgm:pt modelId="{6A646D3B-955E-42A0-9216-10DA9E10D0E8}" type="pres">
      <dgm:prSet presAssocID="{1B997AD4-CF57-4B1A-8AD8-495D8EA42DE3}" presName="hierRoot3" presStyleCnt="0"/>
      <dgm:spPr/>
    </dgm:pt>
    <dgm:pt modelId="{A716E6FA-AD68-4A48-8B32-94A13823E360}" type="pres">
      <dgm:prSet presAssocID="{1B997AD4-CF57-4B1A-8AD8-495D8EA42DE3}" presName="composite3" presStyleCnt="0"/>
      <dgm:spPr/>
    </dgm:pt>
    <dgm:pt modelId="{D744D382-D3D8-46C5-A52B-D3D447DA5065}" type="pres">
      <dgm:prSet presAssocID="{1B997AD4-CF57-4B1A-8AD8-495D8EA42DE3}" presName="background3" presStyleLbl="node3" presStyleIdx="2" presStyleCnt="3"/>
      <dgm:spPr/>
    </dgm:pt>
    <dgm:pt modelId="{734EC34E-8D3C-4577-B030-4DB62AC3A739}" type="pres">
      <dgm:prSet presAssocID="{1B997AD4-CF57-4B1A-8AD8-495D8EA42DE3}" presName="text3" presStyleLbl="fgAcc3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811952A-35BA-4C2C-BB7F-C011B677A950}" type="pres">
      <dgm:prSet presAssocID="{1B997AD4-CF57-4B1A-8AD8-495D8EA42DE3}" presName="hierChild4" presStyleCnt="0"/>
      <dgm:spPr/>
    </dgm:pt>
    <dgm:pt modelId="{BD4B68BE-5721-4BC3-BEE1-3AFDD4355FA4}" type="pres">
      <dgm:prSet presAssocID="{79F960FF-2CA0-40A4-917B-44E34455AA58}" presName="Name10" presStyleLbl="parChTrans1D2" presStyleIdx="1" presStyleCnt="2"/>
      <dgm:spPr/>
      <dgm:t>
        <a:bodyPr/>
        <a:lstStyle/>
        <a:p>
          <a:endParaRPr lang="ru-RU"/>
        </a:p>
      </dgm:t>
    </dgm:pt>
    <dgm:pt modelId="{53D04162-2FA5-4DCD-9F43-086A327E3F66}" type="pres">
      <dgm:prSet presAssocID="{CCDDD240-5756-413D-8D4F-8D8ECBCCC9A9}" presName="hierRoot2" presStyleCnt="0"/>
      <dgm:spPr/>
    </dgm:pt>
    <dgm:pt modelId="{FD4D1C71-9427-41DD-AC0E-6F897B0B06AE}" type="pres">
      <dgm:prSet presAssocID="{CCDDD240-5756-413D-8D4F-8D8ECBCCC9A9}" presName="composite2" presStyleCnt="0"/>
      <dgm:spPr/>
    </dgm:pt>
    <dgm:pt modelId="{3B25C536-1240-496E-8A3D-860F5DBDDED0}" type="pres">
      <dgm:prSet presAssocID="{CCDDD240-5756-413D-8D4F-8D8ECBCCC9A9}" presName="background2" presStyleLbl="node2" presStyleIdx="1" presStyleCnt="2"/>
      <dgm:spPr/>
    </dgm:pt>
    <dgm:pt modelId="{B84E96EF-27A2-4214-A91C-46145D6B13FC}" type="pres">
      <dgm:prSet presAssocID="{CCDDD240-5756-413D-8D4F-8D8ECBCCC9A9}" presName="text2" presStyleLbl="fgAcc2" presStyleIdx="1" presStyleCnt="2" custScaleX="18008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B24E629-F1C2-44F2-B9C6-29E16A2DCCF7}" type="pres">
      <dgm:prSet presAssocID="{CCDDD240-5756-413D-8D4F-8D8ECBCCC9A9}" presName="hierChild3" presStyleCnt="0"/>
      <dgm:spPr/>
    </dgm:pt>
  </dgm:ptLst>
  <dgm:cxnLst>
    <dgm:cxn modelId="{F44CA028-96A4-4961-9FF8-9763ABF23840}" srcId="{B2F78F5F-FBA1-46CB-BEA4-1E3FF36248B1}" destId="{20D54034-5403-4531-88E9-774D6F16C641}" srcOrd="1" destOrd="0" parTransId="{9BA9DC99-5D22-4DA8-A461-4F6EE4BD8CAE}" sibTransId="{A93EDDBB-1864-43E9-BD39-2A2553D04B4F}"/>
    <dgm:cxn modelId="{1E4A64CC-31B3-4AB4-A1B6-1D54035C433E}" type="presOf" srcId="{341E99BA-0611-4942-8DFF-7798D526C5B3}" destId="{E9DEC321-D04B-412C-80A3-04F4BF762BB0}" srcOrd="0" destOrd="0" presId="urn:microsoft.com/office/officeart/2005/8/layout/hierarchy1"/>
    <dgm:cxn modelId="{84319EB0-9E87-45C8-AD65-60E443A72CEF}" srcId="{9502FDE4-FF4D-4B8B-A49A-4D324A0CFDF6}" destId="{B2F78F5F-FBA1-46CB-BEA4-1E3FF36248B1}" srcOrd="0" destOrd="0" parTransId="{D801E60C-0A41-4DC6-88A5-DD15C3E5750E}" sibTransId="{3782154C-60E5-49BA-86C4-6D789E47AAB6}"/>
    <dgm:cxn modelId="{150C21AC-32DE-4307-B039-58E92753D816}" type="presOf" srcId="{9502FDE4-FF4D-4B8B-A49A-4D324A0CFDF6}" destId="{3B2B441F-9BC0-4462-B8BD-30D9E973D124}" srcOrd="0" destOrd="0" presId="urn:microsoft.com/office/officeart/2005/8/layout/hierarchy1"/>
    <dgm:cxn modelId="{E346B245-72F8-4D79-9B46-A27168126A58}" type="presOf" srcId="{79356397-D6FD-44E1-AC17-B26F38809239}" destId="{D5496104-5BF5-4F52-BD98-EE0BBD048D64}" srcOrd="0" destOrd="0" presId="urn:microsoft.com/office/officeart/2005/8/layout/hierarchy1"/>
    <dgm:cxn modelId="{0F7B24CF-16AD-4AD6-B8EF-A8088B300E22}" srcId="{B2F78F5F-FBA1-46CB-BEA4-1E3FF36248B1}" destId="{498A83F8-0689-4A01-83D7-2C1D636641AD}" srcOrd="0" destOrd="0" parTransId="{341E99BA-0611-4942-8DFF-7798D526C5B3}" sibTransId="{12E27EF1-5326-4F4A-94BE-80C1D4A731A2}"/>
    <dgm:cxn modelId="{43737655-62E7-4D4E-8E5C-846866404B37}" srcId="{79356397-D6FD-44E1-AC17-B26F38809239}" destId="{9502FDE4-FF4D-4B8B-A49A-4D324A0CFDF6}" srcOrd="0" destOrd="0" parTransId="{C1397204-1406-47D1-AF3F-8E587104E7F6}" sibTransId="{24BD3577-4F7B-4B32-8E6F-CF9565CFF5FC}"/>
    <dgm:cxn modelId="{439E92F5-D468-48FB-B1E3-4B67A644BF9D}" srcId="{B2F78F5F-FBA1-46CB-BEA4-1E3FF36248B1}" destId="{1B997AD4-CF57-4B1A-8AD8-495D8EA42DE3}" srcOrd="2" destOrd="0" parTransId="{D15C250E-6004-48D6-B0A4-936012197E27}" sibTransId="{9F4DA6E5-D3A0-45B7-8B0A-AF8231FC9674}"/>
    <dgm:cxn modelId="{3C9147A1-B2F2-453F-953D-E33E54CA9726}" type="presOf" srcId="{B2F78F5F-FBA1-46CB-BEA4-1E3FF36248B1}" destId="{824E18E4-0785-4599-943C-0F15D3D08F4C}" srcOrd="0" destOrd="0" presId="urn:microsoft.com/office/officeart/2005/8/layout/hierarchy1"/>
    <dgm:cxn modelId="{543124D8-589E-4930-9D97-EBC823D2DAF8}" srcId="{9502FDE4-FF4D-4B8B-A49A-4D324A0CFDF6}" destId="{CCDDD240-5756-413D-8D4F-8D8ECBCCC9A9}" srcOrd="1" destOrd="0" parTransId="{79F960FF-2CA0-40A4-917B-44E34455AA58}" sibTransId="{D8F5290A-1A68-460D-A01F-D8CE8B84A380}"/>
    <dgm:cxn modelId="{11636632-51F4-449D-B8AB-0A4416967A44}" type="presOf" srcId="{79F960FF-2CA0-40A4-917B-44E34455AA58}" destId="{BD4B68BE-5721-4BC3-BEE1-3AFDD4355FA4}" srcOrd="0" destOrd="0" presId="urn:microsoft.com/office/officeart/2005/8/layout/hierarchy1"/>
    <dgm:cxn modelId="{862FBC18-4A09-478B-ACF4-3FEB1C998BD5}" type="presOf" srcId="{498A83F8-0689-4A01-83D7-2C1D636641AD}" destId="{23D586E4-3ED9-449E-B2DD-BABECA775010}" srcOrd="0" destOrd="0" presId="urn:microsoft.com/office/officeart/2005/8/layout/hierarchy1"/>
    <dgm:cxn modelId="{F1BFA84C-4E00-40CF-808C-296E9F7B6F95}" type="presOf" srcId="{9BA9DC99-5D22-4DA8-A461-4F6EE4BD8CAE}" destId="{8A456AE1-04B0-447C-98C8-0CFD9684835B}" srcOrd="0" destOrd="0" presId="urn:microsoft.com/office/officeart/2005/8/layout/hierarchy1"/>
    <dgm:cxn modelId="{070ABB1D-8F1C-4292-A0B3-1DAA1DE8A767}" type="presOf" srcId="{D15C250E-6004-48D6-B0A4-936012197E27}" destId="{75DCEB97-24D8-4257-80A3-1EC6C6453687}" srcOrd="0" destOrd="0" presId="urn:microsoft.com/office/officeart/2005/8/layout/hierarchy1"/>
    <dgm:cxn modelId="{4798FE2D-1CDC-4863-B5D2-29B411127FBE}" type="presOf" srcId="{20D54034-5403-4531-88E9-774D6F16C641}" destId="{09E769DC-9A6F-4390-96F4-627B6BC5A7C4}" srcOrd="0" destOrd="0" presId="urn:microsoft.com/office/officeart/2005/8/layout/hierarchy1"/>
    <dgm:cxn modelId="{EE6C9CFA-1726-47E4-B9E9-0E383E5B47C4}" type="presOf" srcId="{CCDDD240-5756-413D-8D4F-8D8ECBCCC9A9}" destId="{B84E96EF-27A2-4214-A91C-46145D6B13FC}" srcOrd="0" destOrd="0" presId="urn:microsoft.com/office/officeart/2005/8/layout/hierarchy1"/>
    <dgm:cxn modelId="{397A3B26-E262-4FA1-B626-8C039DD7F9AD}" type="presOf" srcId="{D801E60C-0A41-4DC6-88A5-DD15C3E5750E}" destId="{DAF7429B-6711-40FC-A1FA-D3F53CCB3A6F}" srcOrd="0" destOrd="0" presId="urn:microsoft.com/office/officeart/2005/8/layout/hierarchy1"/>
    <dgm:cxn modelId="{50E39962-252E-4612-90AB-D622D96EA6DA}" type="presOf" srcId="{1B997AD4-CF57-4B1A-8AD8-495D8EA42DE3}" destId="{734EC34E-8D3C-4577-B030-4DB62AC3A739}" srcOrd="0" destOrd="0" presId="urn:microsoft.com/office/officeart/2005/8/layout/hierarchy1"/>
    <dgm:cxn modelId="{188A8DA5-6D6C-45C0-BF2B-392A9A47024B}" type="presParOf" srcId="{D5496104-5BF5-4F52-BD98-EE0BBD048D64}" destId="{D5EAE13F-8D97-448B-8B4E-4AF2C6365611}" srcOrd="0" destOrd="0" presId="urn:microsoft.com/office/officeart/2005/8/layout/hierarchy1"/>
    <dgm:cxn modelId="{B5622812-0037-4056-9721-3F5C7B1A6B0E}" type="presParOf" srcId="{D5EAE13F-8D97-448B-8B4E-4AF2C6365611}" destId="{208F6D0F-3467-4670-BAE7-7CF5086175C3}" srcOrd="0" destOrd="0" presId="urn:microsoft.com/office/officeart/2005/8/layout/hierarchy1"/>
    <dgm:cxn modelId="{B6E8044C-F573-4D8F-9C62-2C0520000DF4}" type="presParOf" srcId="{208F6D0F-3467-4670-BAE7-7CF5086175C3}" destId="{A309A840-67D6-46D4-BB74-637C7D15D4B7}" srcOrd="0" destOrd="0" presId="urn:microsoft.com/office/officeart/2005/8/layout/hierarchy1"/>
    <dgm:cxn modelId="{4E927148-8B60-42D9-B2B7-3BD35C9574D8}" type="presParOf" srcId="{208F6D0F-3467-4670-BAE7-7CF5086175C3}" destId="{3B2B441F-9BC0-4462-B8BD-30D9E973D124}" srcOrd="1" destOrd="0" presId="urn:microsoft.com/office/officeart/2005/8/layout/hierarchy1"/>
    <dgm:cxn modelId="{A171E33C-4370-43D2-93AA-820C01E0D941}" type="presParOf" srcId="{D5EAE13F-8D97-448B-8B4E-4AF2C6365611}" destId="{6254EBF7-3A6A-4494-B830-00D0B0396103}" srcOrd="1" destOrd="0" presId="urn:microsoft.com/office/officeart/2005/8/layout/hierarchy1"/>
    <dgm:cxn modelId="{6B55EAD2-8B5E-41DB-A5D3-C428BD50D10C}" type="presParOf" srcId="{6254EBF7-3A6A-4494-B830-00D0B0396103}" destId="{DAF7429B-6711-40FC-A1FA-D3F53CCB3A6F}" srcOrd="0" destOrd="0" presId="urn:microsoft.com/office/officeart/2005/8/layout/hierarchy1"/>
    <dgm:cxn modelId="{318D3F71-30A9-4137-B870-330711E08041}" type="presParOf" srcId="{6254EBF7-3A6A-4494-B830-00D0B0396103}" destId="{F56B0B2E-AC95-4E57-BE7C-A8E59BFA6319}" srcOrd="1" destOrd="0" presId="urn:microsoft.com/office/officeart/2005/8/layout/hierarchy1"/>
    <dgm:cxn modelId="{28422961-E906-47F1-99D9-F0A670AE61C5}" type="presParOf" srcId="{F56B0B2E-AC95-4E57-BE7C-A8E59BFA6319}" destId="{285B69F5-5F52-4838-86E5-92DF21BF7872}" srcOrd="0" destOrd="0" presId="urn:microsoft.com/office/officeart/2005/8/layout/hierarchy1"/>
    <dgm:cxn modelId="{7CA871D4-5B8D-4FC0-ACFC-C0B5C558C731}" type="presParOf" srcId="{285B69F5-5F52-4838-86E5-92DF21BF7872}" destId="{0EA5C368-5EE5-4718-8FB7-5A20EEF58995}" srcOrd="0" destOrd="0" presId="urn:microsoft.com/office/officeart/2005/8/layout/hierarchy1"/>
    <dgm:cxn modelId="{9EFC351E-ED80-48F4-83FE-40B380CAA131}" type="presParOf" srcId="{285B69F5-5F52-4838-86E5-92DF21BF7872}" destId="{824E18E4-0785-4599-943C-0F15D3D08F4C}" srcOrd="1" destOrd="0" presId="urn:microsoft.com/office/officeart/2005/8/layout/hierarchy1"/>
    <dgm:cxn modelId="{46FC817D-384A-4E9C-A3D4-B397D164B6E6}" type="presParOf" srcId="{F56B0B2E-AC95-4E57-BE7C-A8E59BFA6319}" destId="{23B2C75B-8B58-4EF0-BD2D-48433080B0BA}" srcOrd="1" destOrd="0" presId="urn:microsoft.com/office/officeart/2005/8/layout/hierarchy1"/>
    <dgm:cxn modelId="{4D6B30A8-B1E2-4D7F-941F-08E0197E3EC0}" type="presParOf" srcId="{23B2C75B-8B58-4EF0-BD2D-48433080B0BA}" destId="{E9DEC321-D04B-412C-80A3-04F4BF762BB0}" srcOrd="0" destOrd="0" presId="urn:microsoft.com/office/officeart/2005/8/layout/hierarchy1"/>
    <dgm:cxn modelId="{1C0E1DBF-9572-4E45-ABC5-C981536ED60F}" type="presParOf" srcId="{23B2C75B-8B58-4EF0-BD2D-48433080B0BA}" destId="{2B0A7C9F-7D95-450D-879F-CA648788E6F3}" srcOrd="1" destOrd="0" presId="urn:microsoft.com/office/officeart/2005/8/layout/hierarchy1"/>
    <dgm:cxn modelId="{E25BA2C2-2CF4-4161-B5FF-81276079C056}" type="presParOf" srcId="{2B0A7C9F-7D95-450D-879F-CA648788E6F3}" destId="{D0C8AD6E-EB22-4210-A649-F536018244AE}" srcOrd="0" destOrd="0" presId="urn:microsoft.com/office/officeart/2005/8/layout/hierarchy1"/>
    <dgm:cxn modelId="{ADB4DC6E-D9CC-4BD2-8B1C-DA66D3EB93AB}" type="presParOf" srcId="{D0C8AD6E-EB22-4210-A649-F536018244AE}" destId="{6B1980A3-27AD-462D-87FB-4CF1674C11BE}" srcOrd="0" destOrd="0" presId="urn:microsoft.com/office/officeart/2005/8/layout/hierarchy1"/>
    <dgm:cxn modelId="{3C4F7EE9-69C5-4E03-88EF-AD20F08A2883}" type="presParOf" srcId="{D0C8AD6E-EB22-4210-A649-F536018244AE}" destId="{23D586E4-3ED9-449E-B2DD-BABECA775010}" srcOrd="1" destOrd="0" presId="urn:microsoft.com/office/officeart/2005/8/layout/hierarchy1"/>
    <dgm:cxn modelId="{5A391958-52DB-4A77-AC50-4769720E03A8}" type="presParOf" srcId="{2B0A7C9F-7D95-450D-879F-CA648788E6F3}" destId="{38D8D892-B3D1-429D-8608-EB414E395BF6}" srcOrd="1" destOrd="0" presId="urn:microsoft.com/office/officeart/2005/8/layout/hierarchy1"/>
    <dgm:cxn modelId="{B3B38D07-73C7-4A67-ABD7-0F0823C4CB41}" type="presParOf" srcId="{23B2C75B-8B58-4EF0-BD2D-48433080B0BA}" destId="{8A456AE1-04B0-447C-98C8-0CFD9684835B}" srcOrd="2" destOrd="0" presId="urn:microsoft.com/office/officeart/2005/8/layout/hierarchy1"/>
    <dgm:cxn modelId="{0084371E-2D98-4BC7-BD1F-A8BDCD88D91D}" type="presParOf" srcId="{23B2C75B-8B58-4EF0-BD2D-48433080B0BA}" destId="{B94DF884-A038-400B-95A8-E2150C5B77D3}" srcOrd="3" destOrd="0" presId="urn:microsoft.com/office/officeart/2005/8/layout/hierarchy1"/>
    <dgm:cxn modelId="{C9D19397-1E56-493B-B718-5821BE2040B9}" type="presParOf" srcId="{B94DF884-A038-400B-95A8-E2150C5B77D3}" destId="{500D48C1-FB4F-46A4-895E-0B166209E8CC}" srcOrd="0" destOrd="0" presId="urn:microsoft.com/office/officeart/2005/8/layout/hierarchy1"/>
    <dgm:cxn modelId="{E1947C79-09CE-4C64-BB5C-7F33ACEFAFFC}" type="presParOf" srcId="{500D48C1-FB4F-46A4-895E-0B166209E8CC}" destId="{104AD1BA-9712-47FE-B04E-50351681BEF5}" srcOrd="0" destOrd="0" presId="urn:microsoft.com/office/officeart/2005/8/layout/hierarchy1"/>
    <dgm:cxn modelId="{EFBBE784-21C6-4032-ACB7-B6CAC91B5F40}" type="presParOf" srcId="{500D48C1-FB4F-46A4-895E-0B166209E8CC}" destId="{09E769DC-9A6F-4390-96F4-627B6BC5A7C4}" srcOrd="1" destOrd="0" presId="urn:microsoft.com/office/officeart/2005/8/layout/hierarchy1"/>
    <dgm:cxn modelId="{56C4D316-1D24-48CE-A3CA-9DCB54D83082}" type="presParOf" srcId="{B94DF884-A038-400B-95A8-E2150C5B77D3}" destId="{440210AA-22F0-4374-B266-54041A67FB7B}" srcOrd="1" destOrd="0" presId="urn:microsoft.com/office/officeart/2005/8/layout/hierarchy1"/>
    <dgm:cxn modelId="{B73806FF-9463-465E-953D-CC052A0EE75C}" type="presParOf" srcId="{23B2C75B-8B58-4EF0-BD2D-48433080B0BA}" destId="{75DCEB97-24D8-4257-80A3-1EC6C6453687}" srcOrd="4" destOrd="0" presId="urn:microsoft.com/office/officeart/2005/8/layout/hierarchy1"/>
    <dgm:cxn modelId="{E4F20000-07FC-4A98-8CD4-7553959F0FEF}" type="presParOf" srcId="{23B2C75B-8B58-4EF0-BD2D-48433080B0BA}" destId="{6A646D3B-955E-42A0-9216-10DA9E10D0E8}" srcOrd="5" destOrd="0" presId="urn:microsoft.com/office/officeart/2005/8/layout/hierarchy1"/>
    <dgm:cxn modelId="{C86C5E18-9A7E-43D6-9FE4-53710033536E}" type="presParOf" srcId="{6A646D3B-955E-42A0-9216-10DA9E10D0E8}" destId="{A716E6FA-AD68-4A48-8B32-94A13823E360}" srcOrd="0" destOrd="0" presId="urn:microsoft.com/office/officeart/2005/8/layout/hierarchy1"/>
    <dgm:cxn modelId="{A5EBA21E-EA16-43A3-8FED-78E78B2DC165}" type="presParOf" srcId="{A716E6FA-AD68-4A48-8B32-94A13823E360}" destId="{D744D382-D3D8-46C5-A52B-D3D447DA5065}" srcOrd="0" destOrd="0" presId="urn:microsoft.com/office/officeart/2005/8/layout/hierarchy1"/>
    <dgm:cxn modelId="{99C1E9BD-4728-4093-9DB7-9337D90E2476}" type="presParOf" srcId="{A716E6FA-AD68-4A48-8B32-94A13823E360}" destId="{734EC34E-8D3C-4577-B030-4DB62AC3A739}" srcOrd="1" destOrd="0" presId="urn:microsoft.com/office/officeart/2005/8/layout/hierarchy1"/>
    <dgm:cxn modelId="{8062A956-87C8-44A0-9486-356BBC69C914}" type="presParOf" srcId="{6A646D3B-955E-42A0-9216-10DA9E10D0E8}" destId="{F811952A-35BA-4C2C-BB7F-C011B677A950}" srcOrd="1" destOrd="0" presId="urn:microsoft.com/office/officeart/2005/8/layout/hierarchy1"/>
    <dgm:cxn modelId="{AAACE8AE-AA30-42FA-B79B-114847ECE3B5}" type="presParOf" srcId="{6254EBF7-3A6A-4494-B830-00D0B0396103}" destId="{BD4B68BE-5721-4BC3-BEE1-3AFDD4355FA4}" srcOrd="2" destOrd="0" presId="urn:microsoft.com/office/officeart/2005/8/layout/hierarchy1"/>
    <dgm:cxn modelId="{A21E3A53-2408-4898-86E2-63ED78231508}" type="presParOf" srcId="{6254EBF7-3A6A-4494-B830-00D0B0396103}" destId="{53D04162-2FA5-4DCD-9F43-086A327E3F66}" srcOrd="3" destOrd="0" presId="urn:microsoft.com/office/officeart/2005/8/layout/hierarchy1"/>
    <dgm:cxn modelId="{83DB5A03-6A7A-473E-BE6A-26EBE400147E}" type="presParOf" srcId="{53D04162-2FA5-4DCD-9F43-086A327E3F66}" destId="{FD4D1C71-9427-41DD-AC0E-6F897B0B06AE}" srcOrd="0" destOrd="0" presId="urn:microsoft.com/office/officeart/2005/8/layout/hierarchy1"/>
    <dgm:cxn modelId="{4245D8F9-0E31-4935-86C8-D6FC8166E24A}" type="presParOf" srcId="{FD4D1C71-9427-41DD-AC0E-6F897B0B06AE}" destId="{3B25C536-1240-496E-8A3D-860F5DBDDED0}" srcOrd="0" destOrd="0" presId="urn:microsoft.com/office/officeart/2005/8/layout/hierarchy1"/>
    <dgm:cxn modelId="{835270E7-F4B8-4A40-97D2-298DBD496F5A}" type="presParOf" srcId="{FD4D1C71-9427-41DD-AC0E-6F897B0B06AE}" destId="{B84E96EF-27A2-4214-A91C-46145D6B13FC}" srcOrd="1" destOrd="0" presId="urn:microsoft.com/office/officeart/2005/8/layout/hierarchy1"/>
    <dgm:cxn modelId="{32C6061A-5FDB-4253-BB78-379B1A149CD2}" type="presParOf" srcId="{53D04162-2FA5-4DCD-9F43-086A327E3F66}" destId="{AB24E629-F1C2-44F2-B9C6-29E16A2DCCF7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708CD92-8731-428B-8F5C-26B7CF81E40D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E891E6EA-68E5-4CFE-AA55-33E115CF73CE}">
      <dgm:prSet/>
      <dgm:spPr/>
      <dgm:t>
        <a:bodyPr/>
        <a:lstStyle/>
        <a:p>
          <a:r>
            <a:rPr lang="ru-RU" b="1" smtClean="0">
              <a:solidFill>
                <a:srgbClr val="000000"/>
              </a:solidFill>
            </a:rPr>
            <a:t>Образец рассказа педагога</a:t>
          </a:r>
          <a:endParaRPr lang="ru-RU" b="1" dirty="0" smtClean="0">
            <a:solidFill>
              <a:srgbClr val="000000"/>
            </a:solidFill>
          </a:endParaRPr>
        </a:p>
      </dgm:t>
    </dgm:pt>
    <dgm:pt modelId="{250F2A2F-64F0-4DEA-A1A2-69E9C770F082}" type="parTrans" cxnId="{A735B317-9D34-4128-A0EC-31BD828BF92E}">
      <dgm:prSet/>
      <dgm:spPr/>
      <dgm:t>
        <a:bodyPr/>
        <a:lstStyle/>
        <a:p>
          <a:endParaRPr lang="ru-RU"/>
        </a:p>
      </dgm:t>
    </dgm:pt>
    <dgm:pt modelId="{0B35418C-95DE-4F49-A98B-6A1F9C2E69C4}" type="sibTrans" cxnId="{A735B317-9D34-4128-A0EC-31BD828BF92E}">
      <dgm:prSet/>
      <dgm:spPr/>
      <dgm:t>
        <a:bodyPr/>
        <a:lstStyle/>
        <a:p>
          <a:endParaRPr lang="ru-RU"/>
        </a:p>
      </dgm:t>
    </dgm:pt>
    <dgm:pt modelId="{1E202D73-B840-4EC6-B26E-9D59F42E52C1}">
      <dgm:prSet/>
      <dgm:spPr/>
      <dgm:t>
        <a:bodyPr/>
        <a:lstStyle/>
        <a:p>
          <a:r>
            <a:rPr lang="ru-RU" b="1" smtClean="0"/>
            <a:t>Ребенок сам не строит рассказ, а повторяет только - что услышанное</a:t>
          </a:r>
          <a:r>
            <a:rPr lang="ru-RU" smtClean="0"/>
            <a:t>. За одно занятие детям приходится выслушивать несколько однообразных однотипных рассказов.</a:t>
          </a:r>
          <a:endParaRPr lang="ru-RU" dirty="0" smtClean="0"/>
        </a:p>
      </dgm:t>
    </dgm:pt>
    <dgm:pt modelId="{C06E2ECA-8D71-4420-9163-49DBB0473D19}" type="parTrans" cxnId="{5C873E97-66A5-4BC5-A945-9F77DAE27821}">
      <dgm:prSet/>
      <dgm:spPr/>
      <dgm:t>
        <a:bodyPr/>
        <a:lstStyle/>
        <a:p>
          <a:endParaRPr lang="ru-RU"/>
        </a:p>
      </dgm:t>
    </dgm:pt>
    <dgm:pt modelId="{3B9EC897-11E5-4A0D-9DC2-48B8306EFA31}" type="sibTrans" cxnId="{5C873E97-66A5-4BC5-A945-9F77DAE27821}">
      <dgm:prSet/>
      <dgm:spPr/>
      <dgm:t>
        <a:bodyPr/>
        <a:lstStyle/>
        <a:p>
          <a:endParaRPr lang="ru-RU"/>
        </a:p>
      </dgm:t>
    </dgm:pt>
    <dgm:pt modelId="{19F1E6F4-2970-4C72-9ECD-5EDADB153FFD}">
      <dgm:prSet/>
      <dgm:spPr/>
      <dgm:t>
        <a:bodyPr/>
        <a:lstStyle/>
        <a:p>
          <a:r>
            <a:rPr lang="ru-RU" smtClean="0">
              <a:solidFill>
                <a:srgbClr val="000000"/>
              </a:solidFill>
            </a:rPr>
            <a:t>Детям этот вид деятельности становится </a:t>
          </a:r>
          <a:r>
            <a:rPr lang="ru-RU" b="1" smtClean="0">
              <a:solidFill>
                <a:srgbClr val="000000"/>
              </a:solidFill>
            </a:rPr>
            <a:t>скучным  и неинтересным</a:t>
          </a:r>
          <a:r>
            <a:rPr lang="ru-RU" smtClean="0">
              <a:solidFill>
                <a:srgbClr val="000000"/>
              </a:solidFill>
            </a:rPr>
            <a:t>, они начинают отвлекаться</a:t>
          </a:r>
          <a:endParaRPr lang="ru-RU" b="1" dirty="0">
            <a:solidFill>
              <a:srgbClr val="000000"/>
            </a:solidFill>
          </a:endParaRPr>
        </a:p>
      </dgm:t>
    </dgm:pt>
    <dgm:pt modelId="{1010BC26-88C9-4673-88FC-CCDBBCC6CF1B}" type="parTrans" cxnId="{65EEC0E0-63E4-41EF-90B3-276EE9CEEFD0}">
      <dgm:prSet/>
      <dgm:spPr/>
      <dgm:t>
        <a:bodyPr/>
        <a:lstStyle/>
        <a:p>
          <a:endParaRPr lang="ru-RU"/>
        </a:p>
      </dgm:t>
    </dgm:pt>
    <dgm:pt modelId="{D9DABFD4-BBB9-470F-AB6B-DB55E9D184D9}" type="sibTrans" cxnId="{65EEC0E0-63E4-41EF-90B3-276EE9CEEFD0}">
      <dgm:prSet/>
      <dgm:spPr/>
      <dgm:t>
        <a:bodyPr/>
        <a:lstStyle/>
        <a:p>
          <a:endParaRPr lang="ru-RU"/>
        </a:p>
      </dgm:t>
    </dgm:pt>
    <dgm:pt modelId="{F78106E9-5767-4B17-B311-95C82B816428}" type="pres">
      <dgm:prSet presAssocID="{1708CD92-8731-428B-8F5C-26B7CF81E40D}" presName="Name0" presStyleCnt="0">
        <dgm:presLayoutVars>
          <dgm:dir/>
          <dgm:resizeHandles val="exact"/>
        </dgm:presLayoutVars>
      </dgm:prSet>
      <dgm:spPr/>
    </dgm:pt>
    <dgm:pt modelId="{7AF54D51-891C-4544-8074-18590B988ADA}" type="pres">
      <dgm:prSet presAssocID="{E891E6EA-68E5-4CFE-AA55-33E115CF73CE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378B02-1FBC-49A7-B255-25AE6195928E}" type="pres">
      <dgm:prSet presAssocID="{0B35418C-95DE-4F49-A98B-6A1F9C2E69C4}" presName="sibTrans" presStyleLbl="sibTrans2D1" presStyleIdx="0" presStyleCnt="2"/>
      <dgm:spPr/>
      <dgm:t>
        <a:bodyPr/>
        <a:lstStyle/>
        <a:p>
          <a:endParaRPr lang="ru-RU"/>
        </a:p>
      </dgm:t>
    </dgm:pt>
    <dgm:pt modelId="{4D38AE5B-EED5-493B-8EE8-3D3E9CBCE707}" type="pres">
      <dgm:prSet presAssocID="{0B35418C-95DE-4F49-A98B-6A1F9C2E69C4}" presName="connectorText" presStyleLbl="sibTrans2D1" presStyleIdx="0" presStyleCnt="2"/>
      <dgm:spPr/>
      <dgm:t>
        <a:bodyPr/>
        <a:lstStyle/>
        <a:p>
          <a:endParaRPr lang="ru-RU"/>
        </a:p>
      </dgm:t>
    </dgm:pt>
    <dgm:pt modelId="{51415043-FB56-4AF0-A867-FF946607564D}" type="pres">
      <dgm:prSet presAssocID="{1E202D73-B840-4EC6-B26E-9D59F42E52C1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4B4EEB-2294-47ED-ABC9-AD83201A6E98}" type="pres">
      <dgm:prSet presAssocID="{3B9EC897-11E5-4A0D-9DC2-48B8306EFA31}" presName="sibTrans" presStyleLbl="sibTrans2D1" presStyleIdx="1" presStyleCnt="2"/>
      <dgm:spPr/>
      <dgm:t>
        <a:bodyPr/>
        <a:lstStyle/>
        <a:p>
          <a:endParaRPr lang="ru-RU"/>
        </a:p>
      </dgm:t>
    </dgm:pt>
    <dgm:pt modelId="{467D7E13-AB17-499F-8306-CF2619B4043E}" type="pres">
      <dgm:prSet presAssocID="{3B9EC897-11E5-4A0D-9DC2-48B8306EFA31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659F1514-8822-4C25-B27E-E73626D40322}" type="pres">
      <dgm:prSet presAssocID="{19F1E6F4-2970-4C72-9ECD-5EDADB153FFD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FCB0C0B-FFB5-4707-A226-04DE832144F5}" type="presOf" srcId="{19F1E6F4-2970-4C72-9ECD-5EDADB153FFD}" destId="{659F1514-8822-4C25-B27E-E73626D40322}" srcOrd="0" destOrd="0" presId="urn:microsoft.com/office/officeart/2005/8/layout/process1"/>
    <dgm:cxn modelId="{A735B317-9D34-4128-A0EC-31BD828BF92E}" srcId="{1708CD92-8731-428B-8F5C-26B7CF81E40D}" destId="{E891E6EA-68E5-4CFE-AA55-33E115CF73CE}" srcOrd="0" destOrd="0" parTransId="{250F2A2F-64F0-4DEA-A1A2-69E9C770F082}" sibTransId="{0B35418C-95DE-4F49-A98B-6A1F9C2E69C4}"/>
    <dgm:cxn modelId="{645BD32C-A1FF-4F84-B0BE-0A1B81C2EBCC}" type="presOf" srcId="{E891E6EA-68E5-4CFE-AA55-33E115CF73CE}" destId="{7AF54D51-891C-4544-8074-18590B988ADA}" srcOrd="0" destOrd="0" presId="urn:microsoft.com/office/officeart/2005/8/layout/process1"/>
    <dgm:cxn modelId="{5C873E97-66A5-4BC5-A945-9F77DAE27821}" srcId="{1708CD92-8731-428B-8F5C-26B7CF81E40D}" destId="{1E202D73-B840-4EC6-B26E-9D59F42E52C1}" srcOrd="1" destOrd="0" parTransId="{C06E2ECA-8D71-4420-9163-49DBB0473D19}" sibTransId="{3B9EC897-11E5-4A0D-9DC2-48B8306EFA31}"/>
    <dgm:cxn modelId="{21E18F0C-56D9-4BA0-B94E-ED0A2E5414B6}" type="presOf" srcId="{0B35418C-95DE-4F49-A98B-6A1F9C2E69C4}" destId="{4F378B02-1FBC-49A7-B255-25AE6195928E}" srcOrd="0" destOrd="0" presId="urn:microsoft.com/office/officeart/2005/8/layout/process1"/>
    <dgm:cxn modelId="{D529C844-6BCE-4CE7-A509-B3B02C2C7B8B}" type="presOf" srcId="{3B9EC897-11E5-4A0D-9DC2-48B8306EFA31}" destId="{467D7E13-AB17-499F-8306-CF2619B4043E}" srcOrd="1" destOrd="0" presId="urn:microsoft.com/office/officeart/2005/8/layout/process1"/>
    <dgm:cxn modelId="{9BC86B24-61B4-4328-8943-77658C4C4E82}" type="presOf" srcId="{0B35418C-95DE-4F49-A98B-6A1F9C2E69C4}" destId="{4D38AE5B-EED5-493B-8EE8-3D3E9CBCE707}" srcOrd="1" destOrd="0" presId="urn:microsoft.com/office/officeart/2005/8/layout/process1"/>
    <dgm:cxn modelId="{65EEC0E0-63E4-41EF-90B3-276EE9CEEFD0}" srcId="{1708CD92-8731-428B-8F5C-26B7CF81E40D}" destId="{19F1E6F4-2970-4C72-9ECD-5EDADB153FFD}" srcOrd="2" destOrd="0" parTransId="{1010BC26-88C9-4673-88FC-CCDBBCC6CF1B}" sibTransId="{D9DABFD4-BBB9-470F-AB6B-DB55E9D184D9}"/>
    <dgm:cxn modelId="{8340E6CF-CEBD-4C54-83EA-886B507333B6}" type="presOf" srcId="{1E202D73-B840-4EC6-B26E-9D59F42E52C1}" destId="{51415043-FB56-4AF0-A867-FF946607564D}" srcOrd="0" destOrd="0" presId="urn:microsoft.com/office/officeart/2005/8/layout/process1"/>
    <dgm:cxn modelId="{9745C746-ACEE-45DB-A2D8-D0C890196A78}" type="presOf" srcId="{3B9EC897-11E5-4A0D-9DC2-48B8306EFA31}" destId="{AD4B4EEB-2294-47ED-ABC9-AD83201A6E98}" srcOrd="0" destOrd="0" presId="urn:microsoft.com/office/officeart/2005/8/layout/process1"/>
    <dgm:cxn modelId="{142BE355-7A4E-45EC-A759-122E8B11960B}" type="presOf" srcId="{1708CD92-8731-428B-8F5C-26B7CF81E40D}" destId="{F78106E9-5767-4B17-B311-95C82B816428}" srcOrd="0" destOrd="0" presId="urn:microsoft.com/office/officeart/2005/8/layout/process1"/>
    <dgm:cxn modelId="{7F190B4D-626C-4E7A-A0D6-253EFF6BFFF8}" type="presParOf" srcId="{F78106E9-5767-4B17-B311-95C82B816428}" destId="{7AF54D51-891C-4544-8074-18590B988ADA}" srcOrd="0" destOrd="0" presId="urn:microsoft.com/office/officeart/2005/8/layout/process1"/>
    <dgm:cxn modelId="{AE9E6387-58EF-4A3C-869D-234520EAECB6}" type="presParOf" srcId="{F78106E9-5767-4B17-B311-95C82B816428}" destId="{4F378B02-1FBC-49A7-B255-25AE6195928E}" srcOrd="1" destOrd="0" presId="urn:microsoft.com/office/officeart/2005/8/layout/process1"/>
    <dgm:cxn modelId="{A909DD21-1A9F-4175-BC86-20FCD0FAF325}" type="presParOf" srcId="{4F378B02-1FBC-49A7-B255-25AE6195928E}" destId="{4D38AE5B-EED5-493B-8EE8-3D3E9CBCE707}" srcOrd="0" destOrd="0" presId="urn:microsoft.com/office/officeart/2005/8/layout/process1"/>
    <dgm:cxn modelId="{69DBECEE-7459-4987-8759-6C0011EC13C7}" type="presParOf" srcId="{F78106E9-5767-4B17-B311-95C82B816428}" destId="{51415043-FB56-4AF0-A867-FF946607564D}" srcOrd="2" destOrd="0" presId="urn:microsoft.com/office/officeart/2005/8/layout/process1"/>
    <dgm:cxn modelId="{93670740-26BA-4B8E-BB36-244C9955EAA9}" type="presParOf" srcId="{F78106E9-5767-4B17-B311-95C82B816428}" destId="{AD4B4EEB-2294-47ED-ABC9-AD83201A6E98}" srcOrd="3" destOrd="0" presId="urn:microsoft.com/office/officeart/2005/8/layout/process1"/>
    <dgm:cxn modelId="{CCB7E1C3-6B54-4230-9362-1EA615F3A216}" type="presParOf" srcId="{AD4B4EEB-2294-47ED-ABC9-AD83201A6E98}" destId="{467D7E13-AB17-499F-8306-CF2619B4043E}" srcOrd="0" destOrd="0" presId="urn:microsoft.com/office/officeart/2005/8/layout/process1"/>
    <dgm:cxn modelId="{E218AA36-F635-4F4B-A3F8-84982B42E72D}" type="presParOf" srcId="{F78106E9-5767-4B17-B311-95C82B816428}" destId="{659F1514-8822-4C25-B27E-E73626D40322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E31DA13C-7FF9-4A97-85AF-C12D8E2A10FD}" type="doc">
      <dgm:prSet loTypeId="urn:microsoft.com/office/officeart/2005/8/layout/radial2" loCatId="relationship" qsTypeId="urn:microsoft.com/office/officeart/2005/8/quickstyle/simple2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C5EA64FE-EF87-4A29-9614-98325EA20EC7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</a:rPr>
            <a:t>Здоровье-сберегаю-</a:t>
          </a:r>
          <a:r>
            <a:rPr lang="ru-RU" sz="2400" b="1" dirty="0" err="1" smtClean="0">
              <a:solidFill>
                <a:schemeClr val="tx1"/>
              </a:solidFill>
            </a:rPr>
            <a:t>щие</a:t>
          </a:r>
          <a:endParaRPr lang="ru-RU" sz="2400" b="1" dirty="0">
            <a:solidFill>
              <a:schemeClr val="tx1"/>
            </a:solidFill>
          </a:endParaRPr>
        </a:p>
      </dgm:t>
    </dgm:pt>
    <dgm:pt modelId="{6FFE568C-70E9-4875-82E5-9FEBF19D6811}" type="parTrans" cxnId="{70EAC138-2C83-4815-99D6-BC6B029A01AE}">
      <dgm:prSet/>
      <dgm:spPr/>
      <dgm:t>
        <a:bodyPr/>
        <a:lstStyle/>
        <a:p>
          <a:endParaRPr lang="ru-RU"/>
        </a:p>
      </dgm:t>
    </dgm:pt>
    <dgm:pt modelId="{DB8C3898-8806-424A-80C8-71707FC28EE5}" type="sibTrans" cxnId="{70EAC138-2C83-4815-99D6-BC6B029A01AE}">
      <dgm:prSet/>
      <dgm:spPr/>
      <dgm:t>
        <a:bodyPr/>
        <a:lstStyle/>
        <a:p>
          <a:endParaRPr lang="ru-RU"/>
        </a:p>
      </dgm:t>
    </dgm:pt>
    <dgm:pt modelId="{1D02E78B-81D8-4C84-83DA-E894F68ABDDE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</a:rPr>
            <a:t>Игровые</a:t>
          </a:r>
          <a:endParaRPr lang="ru-RU" sz="2400" b="1" dirty="0">
            <a:solidFill>
              <a:schemeClr val="tx1"/>
            </a:solidFill>
          </a:endParaRPr>
        </a:p>
      </dgm:t>
    </dgm:pt>
    <dgm:pt modelId="{7BA0CEE6-15FE-46FC-B6B0-9FCF4A504F28}" type="parTrans" cxnId="{EFC68D08-5633-4D1A-81CC-A71C7E7A225D}">
      <dgm:prSet/>
      <dgm:spPr/>
      <dgm:t>
        <a:bodyPr/>
        <a:lstStyle/>
        <a:p>
          <a:endParaRPr lang="ru-RU"/>
        </a:p>
      </dgm:t>
    </dgm:pt>
    <dgm:pt modelId="{D8FDDFE5-DA1E-4C3A-88BC-2A3224C9BC49}" type="sibTrans" cxnId="{EFC68D08-5633-4D1A-81CC-A71C7E7A225D}">
      <dgm:prSet/>
      <dgm:spPr/>
      <dgm:t>
        <a:bodyPr/>
        <a:lstStyle/>
        <a:p>
          <a:endParaRPr lang="ru-RU"/>
        </a:p>
      </dgm:t>
    </dgm:pt>
    <dgm:pt modelId="{00824FA6-2C99-455E-80D8-1AA05C4A30F9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</a:rPr>
            <a:t>ИКТ</a:t>
          </a:r>
          <a:endParaRPr lang="ru-RU" sz="2400" b="1" dirty="0">
            <a:solidFill>
              <a:schemeClr val="tx1"/>
            </a:solidFill>
          </a:endParaRPr>
        </a:p>
      </dgm:t>
    </dgm:pt>
    <dgm:pt modelId="{49593854-D001-4D04-A727-83F6A9BA6014}" type="parTrans" cxnId="{CF3FA1A1-B9B8-4CFF-9F1E-542F65A0119D}">
      <dgm:prSet/>
      <dgm:spPr/>
      <dgm:t>
        <a:bodyPr/>
        <a:lstStyle/>
        <a:p>
          <a:endParaRPr lang="ru-RU"/>
        </a:p>
      </dgm:t>
    </dgm:pt>
    <dgm:pt modelId="{E5EB3DC2-1285-4879-B023-EF3D21484166}" type="sibTrans" cxnId="{CF3FA1A1-B9B8-4CFF-9F1E-542F65A0119D}">
      <dgm:prSet/>
      <dgm:spPr/>
      <dgm:t>
        <a:bodyPr/>
        <a:lstStyle/>
        <a:p>
          <a:endParaRPr lang="ru-RU"/>
        </a:p>
      </dgm:t>
    </dgm:pt>
    <dgm:pt modelId="{65591147-D239-4B66-8967-B2E76E0C0288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</a:rPr>
            <a:t>ТРИЗ</a:t>
          </a:r>
          <a:endParaRPr lang="ru-RU" sz="2400" b="1" dirty="0">
            <a:solidFill>
              <a:schemeClr val="tx1"/>
            </a:solidFill>
          </a:endParaRPr>
        </a:p>
      </dgm:t>
    </dgm:pt>
    <dgm:pt modelId="{0D948FD9-7C6C-45AD-A3A3-5F516A8BBCC4}" type="parTrans" cxnId="{B3FC6C8A-0B0F-4800-AE36-81348316F4AF}">
      <dgm:prSet/>
      <dgm:spPr/>
      <dgm:t>
        <a:bodyPr/>
        <a:lstStyle/>
        <a:p>
          <a:endParaRPr lang="ru-RU"/>
        </a:p>
      </dgm:t>
    </dgm:pt>
    <dgm:pt modelId="{0F39EF86-C947-44E6-B98E-717FE8F7E5C5}" type="sibTrans" cxnId="{B3FC6C8A-0B0F-4800-AE36-81348316F4AF}">
      <dgm:prSet/>
      <dgm:spPr/>
      <dgm:t>
        <a:bodyPr/>
        <a:lstStyle/>
        <a:p>
          <a:endParaRPr lang="ru-RU"/>
        </a:p>
      </dgm:t>
    </dgm:pt>
    <dgm:pt modelId="{AC473A95-208B-415B-AB31-EAD5173DA0C6}">
      <dgm:prSet phldrT="[Текст]" custT="1"/>
      <dgm:spPr/>
      <dgm:t>
        <a:bodyPr/>
        <a:lstStyle/>
        <a:p>
          <a:r>
            <a:rPr lang="ru-RU" sz="2400" b="1" dirty="0" err="1" smtClean="0">
              <a:solidFill>
                <a:schemeClr val="tx1"/>
              </a:solidFill>
            </a:rPr>
            <a:t>Мнемотех-ника</a:t>
          </a:r>
          <a:endParaRPr lang="ru-RU" sz="2400" b="1" dirty="0">
            <a:solidFill>
              <a:schemeClr val="tx1"/>
            </a:solidFill>
          </a:endParaRPr>
        </a:p>
      </dgm:t>
    </dgm:pt>
    <dgm:pt modelId="{360A97D5-03FB-4B95-9545-EBDFC57E2987}" type="parTrans" cxnId="{C453AE44-C5C0-4760-B14C-303CEAF9453A}">
      <dgm:prSet/>
      <dgm:spPr/>
      <dgm:t>
        <a:bodyPr/>
        <a:lstStyle/>
        <a:p>
          <a:endParaRPr lang="ru-RU"/>
        </a:p>
      </dgm:t>
    </dgm:pt>
    <dgm:pt modelId="{5E05789B-0BFC-4360-B51E-5B90DA983787}" type="sibTrans" cxnId="{C453AE44-C5C0-4760-B14C-303CEAF9453A}">
      <dgm:prSet/>
      <dgm:spPr/>
      <dgm:t>
        <a:bodyPr/>
        <a:lstStyle/>
        <a:p>
          <a:endParaRPr lang="ru-RU"/>
        </a:p>
      </dgm:t>
    </dgm:pt>
    <dgm:pt modelId="{4A8CF4D7-1AB1-469A-9441-70E748860D66}" type="pres">
      <dgm:prSet presAssocID="{E31DA13C-7FF9-4A97-85AF-C12D8E2A10FD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2B230DF-E6A7-4614-A78E-8CF33101E903}" type="pres">
      <dgm:prSet presAssocID="{E31DA13C-7FF9-4A97-85AF-C12D8E2A10FD}" presName="cycle" presStyleCnt="0"/>
      <dgm:spPr/>
    </dgm:pt>
    <dgm:pt modelId="{807914B0-718A-42B7-AFB7-7418E8FB4B92}" type="pres">
      <dgm:prSet presAssocID="{E31DA13C-7FF9-4A97-85AF-C12D8E2A10FD}" presName="centerShape" presStyleCnt="0"/>
      <dgm:spPr/>
    </dgm:pt>
    <dgm:pt modelId="{21D22E19-10F8-4064-9E75-2EA03FD66B46}" type="pres">
      <dgm:prSet presAssocID="{E31DA13C-7FF9-4A97-85AF-C12D8E2A10FD}" presName="connSite" presStyleLbl="node1" presStyleIdx="0" presStyleCnt="6"/>
      <dgm:spPr/>
    </dgm:pt>
    <dgm:pt modelId="{4C55007D-B61C-4511-8A14-7D9CF41E9468}" type="pres">
      <dgm:prSet presAssocID="{E31DA13C-7FF9-4A97-85AF-C12D8E2A10FD}" presName="visible" presStyleLbl="node1" presStyleIdx="0" presStyleCnt="6" custScaleX="261203" custScaleY="177027" custLinFactNeighborX="-80591" custLinFactNeighborY="-3960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</dgm:spPr>
    </dgm:pt>
    <dgm:pt modelId="{2481C05F-9FD8-4C92-A621-532A401B13B6}" type="pres">
      <dgm:prSet presAssocID="{6FFE568C-70E9-4875-82E5-9FEBF19D6811}" presName="Name25" presStyleLbl="parChTrans1D1" presStyleIdx="0" presStyleCnt="5"/>
      <dgm:spPr/>
      <dgm:t>
        <a:bodyPr/>
        <a:lstStyle/>
        <a:p>
          <a:endParaRPr lang="ru-RU"/>
        </a:p>
      </dgm:t>
    </dgm:pt>
    <dgm:pt modelId="{4A1CD78E-7F9F-4AA4-88AC-CE72F148D6C3}" type="pres">
      <dgm:prSet presAssocID="{C5EA64FE-EF87-4A29-9614-98325EA20EC7}" presName="node" presStyleCnt="0"/>
      <dgm:spPr/>
    </dgm:pt>
    <dgm:pt modelId="{102FE4D8-D37E-4212-B5B1-C42E06FFBB06}" type="pres">
      <dgm:prSet presAssocID="{C5EA64FE-EF87-4A29-9614-98325EA20EC7}" presName="parentNode" presStyleLbl="node1" presStyleIdx="1" presStyleCnt="6" custScaleX="229934" custScaleY="228007" custLinFactNeighborX="34981" custLinFactNeighborY="7001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B9C1B2-D3DD-4520-9CFA-A5A76FC78BE9}" type="pres">
      <dgm:prSet presAssocID="{C5EA64FE-EF87-4A29-9614-98325EA20EC7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5A2919-0DA1-4EA0-8C28-078A04C4891F}" type="pres">
      <dgm:prSet presAssocID="{7BA0CEE6-15FE-46FC-B6B0-9FCF4A504F28}" presName="Name25" presStyleLbl="parChTrans1D1" presStyleIdx="1" presStyleCnt="5"/>
      <dgm:spPr/>
      <dgm:t>
        <a:bodyPr/>
        <a:lstStyle/>
        <a:p>
          <a:endParaRPr lang="ru-RU"/>
        </a:p>
      </dgm:t>
    </dgm:pt>
    <dgm:pt modelId="{59892570-794A-44C8-9E73-E1D5431EA672}" type="pres">
      <dgm:prSet presAssocID="{1D02E78B-81D8-4C84-83DA-E894F68ABDDE}" presName="node" presStyleCnt="0"/>
      <dgm:spPr/>
    </dgm:pt>
    <dgm:pt modelId="{D286E797-6388-4F1F-ACAE-D2A2D32C015D}" type="pres">
      <dgm:prSet presAssocID="{1D02E78B-81D8-4C84-83DA-E894F68ABDDE}" presName="parentNode" presStyleLbl="node1" presStyleIdx="2" presStyleCnt="6" custScaleX="251015" custScaleY="230294" custLinFactX="100000" custLinFactNeighborX="115163" custLinFactNeighborY="2539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235E06-3701-47BB-B99A-E7F237CEB70C}" type="pres">
      <dgm:prSet presAssocID="{1D02E78B-81D8-4C84-83DA-E894F68ABDDE}" presName="childNode" presStyleLbl="revTx" presStyleIdx="0" presStyleCnt="0">
        <dgm:presLayoutVars>
          <dgm:bulletEnabled val="1"/>
        </dgm:presLayoutVars>
      </dgm:prSet>
      <dgm:spPr/>
    </dgm:pt>
    <dgm:pt modelId="{393CC1A8-00C3-4668-9FC4-A8B7888F808F}" type="pres">
      <dgm:prSet presAssocID="{49593854-D001-4D04-A727-83F6A9BA6014}" presName="Name25" presStyleLbl="parChTrans1D1" presStyleIdx="2" presStyleCnt="5"/>
      <dgm:spPr/>
      <dgm:t>
        <a:bodyPr/>
        <a:lstStyle/>
        <a:p>
          <a:endParaRPr lang="ru-RU"/>
        </a:p>
      </dgm:t>
    </dgm:pt>
    <dgm:pt modelId="{4DC29DE9-98B8-4130-BF43-951F84339510}" type="pres">
      <dgm:prSet presAssocID="{00824FA6-2C99-455E-80D8-1AA05C4A30F9}" presName="node" presStyleCnt="0"/>
      <dgm:spPr/>
    </dgm:pt>
    <dgm:pt modelId="{01DE289C-B898-4411-BF51-F86158765910}" type="pres">
      <dgm:prSet presAssocID="{00824FA6-2C99-455E-80D8-1AA05C4A30F9}" presName="parentNode" presStyleLbl="node1" presStyleIdx="3" presStyleCnt="6" custScaleX="245558" custScaleY="242536" custLinFactX="170865" custLinFactNeighborX="200000" custLinFactNeighborY="7979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5C82C1-0C18-4531-8A51-6C028193CEE2}" type="pres">
      <dgm:prSet presAssocID="{00824FA6-2C99-455E-80D8-1AA05C4A30F9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A3946F-80BA-4046-9FBE-2EC20E219213}" type="pres">
      <dgm:prSet presAssocID="{360A97D5-03FB-4B95-9545-EBDFC57E2987}" presName="Name25" presStyleLbl="parChTrans1D1" presStyleIdx="3" presStyleCnt="5"/>
      <dgm:spPr/>
      <dgm:t>
        <a:bodyPr/>
        <a:lstStyle/>
        <a:p>
          <a:endParaRPr lang="ru-RU"/>
        </a:p>
      </dgm:t>
    </dgm:pt>
    <dgm:pt modelId="{F35F3071-2ECA-461E-90D1-5051CAE97A2E}" type="pres">
      <dgm:prSet presAssocID="{AC473A95-208B-415B-AB31-EAD5173DA0C6}" presName="node" presStyleCnt="0"/>
      <dgm:spPr/>
    </dgm:pt>
    <dgm:pt modelId="{B2589D48-E860-4559-B9EC-84815F5B8C1A}" type="pres">
      <dgm:prSet presAssocID="{AC473A95-208B-415B-AB31-EAD5173DA0C6}" presName="parentNode" presStyleLbl="node1" presStyleIdx="4" presStyleCnt="6" custScaleX="249576" custScaleY="235434" custLinFactNeighborX="71949" custLinFactNeighborY="4187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47E0ED-E4F7-43F8-9B9C-6F86C65CDAD6}" type="pres">
      <dgm:prSet presAssocID="{AC473A95-208B-415B-AB31-EAD5173DA0C6}" presName="childNode" presStyleLbl="revTx" presStyleIdx="0" presStyleCnt="0">
        <dgm:presLayoutVars>
          <dgm:bulletEnabled val="1"/>
        </dgm:presLayoutVars>
      </dgm:prSet>
      <dgm:spPr/>
    </dgm:pt>
    <dgm:pt modelId="{E5F7BEB6-FE2F-4495-8096-4D670831C962}" type="pres">
      <dgm:prSet presAssocID="{0D948FD9-7C6C-45AD-A3A3-5F516A8BBCC4}" presName="Name25" presStyleLbl="parChTrans1D1" presStyleIdx="4" presStyleCnt="5"/>
      <dgm:spPr/>
      <dgm:t>
        <a:bodyPr/>
        <a:lstStyle/>
        <a:p>
          <a:endParaRPr lang="ru-RU"/>
        </a:p>
      </dgm:t>
    </dgm:pt>
    <dgm:pt modelId="{CB46D957-024A-47D1-BE27-92C1FA81ABDF}" type="pres">
      <dgm:prSet presAssocID="{65591147-D239-4B66-8967-B2E76E0C0288}" presName="node" presStyleCnt="0"/>
      <dgm:spPr/>
    </dgm:pt>
    <dgm:pt modelId="{ABCD3D83-1853-4DBD-9D78-5F9C069FD481}" type="pres">
      <dgm:prSet presAssocID="{65591147-D239-4B66-8967-B2E76E0C0288}" presName="parentNode" presStyleLbl="node1" presStyleIdx="5" presStyleCnt="6" custScaleX="244533" custScaleY="231198" custLinFactX="-30582" custLinFactNeighborX="-100000" custLinFactNeighborY="-5236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007776-6CF5-4578-95E3-ED044C95416C}" type="pres">
      <dgm:prSet presAssocID="{65591147-D239-4B66-8967-B2E76E0C0288}" presName="childNode" presStyleLbl="revTx" presStyleIdx="0" presStyleCnt="0">
        <dgm:presLayoutVars>
          <dgm:bulletEnabled val="1"/>
        </dgm:presLayoutVars>
      </dgm:prSet>
      <dgm:spPr/>
    </dgm:pt>
  </dgm:ptLst>
  <dgm:cxnLst>
    <dgm:cxn modelId="{3C734C01-9615-4D7C-ABCC-D7DDA1F93663}" type="presOf" srcId="{65591147-D239-4B66-8967-B2E76E0C0288}" destId="{ABCD3D83-1853-4DBD-9D78-5F9C069FD481}" srcOrd="0" destOrd="0" presId="urn:microsoft.com/office/officeart/2005/8/layout/radial2"/>
    <dgm:cxn modelId="{92BC3434-B233-4B9B-9D7F-596B88AB8D40}" type="presOf" srcId="{7BA0CEE6-15FE-46FC-B6B0-9FCF4A504F28}" destId="{2B5A2919-0DA1-4EA0-8C28-078A04C4891F}" srcOrd="0" destOrd="0" presId="urn:microsoft.com/office/officeart/2005/8/layout/radial2"/>
    <dgm:cxn modelId="{A1D33D63-620F-4451-A162-8B597155566B}" type="presOf" srcId="{6FFE568C-70E9-4875-82E5-9FEBF19D6811}" destId="{2481C05F-9FD8-4C92-A621-532A401B13B6}" srcOrd="0" destOrd="0" presId="urn:microsoft.com/office/officeart/2005/8/layout/radial2"/>
    <dgm:cxn modelId="{554792E0-08D9-4C8A-9E4E-73D4DC456B28}" type="presOf" srcId="{0D948FD9-7C6C-45AD-A3A3-5F516A8BBCC4}" destId="{E5F7BEB6-FE2F-4495-8096-4D670831C962}" srcOrd="0" destOrd="0" presId="urn:microsoft.com/office/officeart/2005/8/layout/radial2"/>
    <dgm:cxn modelId="{A891A3C5-4712-46E5-BE54-AC415B3EE125}" type="presOf" srcId="{C5EA64FE-EF87-4A29-9614-98325EA20EC7}" destId="{102FE4D8-D37E-4212-B5B1-C42E06FFBB06}" srcOrd="0" destOrd="0" presId="urn:microsoft.com/office/officeart/2005/8/layout/radial2"/>
    <dgm:cxn modelId="{70EAC138-2C83-4815-99D6-BC6B029A01AE}" srcId="{E31DA13C-7FF9-4A97-85AF-C12D8E2A10FD}" destId="{C5EA64FE-EF87-4A29-9614-98325EA20EC7}" srcOrd="0" destOrd="0" parTransId="{6FFE568C-70E9-4875-82E5-9FEBF19D6811}" sibTransId="{DB8C3898-8806-424A-80C8-71707FC28EE5}"/>
    <dgm:cxn modelId="{26E43B27-FA50-4992-8B1C-936BD53F06E7}" type="presOf" srcId="{AC473A95-208B-415B-AB31-EAD5173DA0C6}" destId="{B2589D48-E860-4559-B9EC-84815F5B8C1A}" srcOrd="0" destOrd="0" presId="urn:microsoft.com/office/officeart/2005/8/layout/radial2"/>
    <dgm:cxn modelId="{B3FC6C8A-0B0F-4800-AE36-81348316F4AF}" srcId="{E31DA13C-7FF9-4A97-85AF-C12D8E2A10FD}" destId="{65591147-D239-4B66-8967-B2E76E0C0288}" srcOrd="4" destOrd="0" parTransId="{0D948FD9-7C6C-45AD-A3A3-5F516A8BBCC4}" sibTransId="{0F39EF86-C947-44E6-B98E-717FE8F7E5C5}"/>
    <dgm:cxn modelId="{80749030-FA14-4527-B1D9-A6ECAA090566}" type="presOf" srcId="{E31DA13C-7FF9-4A97-85AF-C12D8E2A10FD}" destId="{4A8CF4D7-1AB1-469A-9441-70E748860D66}" srcOrd="0" destOrd="0" presId="urn:microsoft.com/office/officeart/2005/8/layout/radial2"/>
    <dgm:cxn modelId="{4EC08388-BFAD-4EF7-8179-0008CC8AE37E}" type="presOf" srcId="{1D02E78B-81D8-4C84-83DA-E894F68ABDDE}" destId="{D286E797-6388-4F1F-ACAE-D2A2D32C015D}" srcOrd="0" destOrd="0" presId="urn:microsoft.com/office/officeart/2005/8/layout/radial2"/>
    <dgm:cxn modelId="{6601C0E1-CBDE-4C05-AEC9-F6B17D7854C6}" type="presOf" srcId="{360A97D5-03FB-4B95-9545-EBDFC57E2987}" destId="{7CA3946F-80BA-4046-9FBE-2EC20E219213}" srcOrd="0" destOrd="0" presId="urn:microsoft.com/office/officeart/2005/8/layout/radial2"/>
    <dgm:cxn modelId="{EFC68D08-5633-4D1A-81CC-A71C7E7A225D}" srcId="{E31DA13C-7FF9-4A97-85AF-C12D8E2A10FD}" destId="{1D02E78B-81D8-4C84-83DA-E894F68ABDDE}" srcOrd="1" destOrd="0" parTransId="{7BA0CEE6-15FE-46FC-B6B0-9FCF4A504F28}" sibTransId="{D8FDDFE5-DA1E-4C3A-88BC-2A3224C9BC49}"/>
    <dgm:cxn modelId="{CF3FA1A1-B9B8-4CFF-9F1E-542F65A0119D}" srcId="{E31DA13C-7FF9-4A97-85AF-C12D8E2A10FD}" destId="{00824FA6-2C99-455E-80D8-1AA05C4A30F9}" srcOrd="2" destOrd="0" parTransId="{49593854-D001-4D04-A727-83F6A9BA6014}" sibTransId="{E5EB3DC2-1285-4879-B023-EF3D21484166}"/>
    <dgm:cxn modelId="{C453AE44-C5C0-4760-B14C-303CEAF9453A}" srcId="{E31DA13C-7FF9-4A97-85AF-C12D8E2A10FD}" destId="{AC473A95-208B-415B-AB31-EAD5173DA0C6}" srcOrd="3" destOrd="0" parTransId="{360A97D5-03FB-4B95-9545-EBDFC57E2987}" sibTransId="{5E05789B-0BFC-4360-B51E-5B90DA983787}"/>
    <dgm:cxn modelId="{0882E0EF-5E7F-4F21-B75B-B2EDC66D0208}" type="presOf" srcId="{49593854-D001-4D04-A727-83F6A9BA6014}" destId="{393CC1A8-00C3-4668-9FC4-A8B7888F808F}" srcOrd="0" destOrd="0" presId="urn:microsoft.com/office/officeart/2005/8/layout/radial2"/>
    <dgm:cxn modelId="{19FD1224-0B49-470D-A835-D51DDC364105}" type="presOf" srcId="{00824FA6-2C99-455E-80D8-1AA05C4A30F9}" destId="{01DE289C-B898-4411-BF51-F86158765910}" srcOrd="0" destOrd="0" presId="urn:microsoft.com/office/officeart/2005/8/layout/radial2"/>
    <dgm:cxn modelId="{B7178E4A-EC9E-4F8F-AFDD-66006C57DB54}" type="presParOf" srcId="{4A8CF4D7-1AB1-469A-9441-70E748860D66}" destId="{52B230DF-E6A7-4614-A78E-8CF33101E903}" srcOrd="0" destOrd="0" presId="urn:microsoft.com/office/officeart/2005/8/layout/radial2"/>
    <dgm:cxn modelId="{8897282B-A0A8-46D7-9E45-7CE436B9CFD6}" type="presParOf" srcId="{52B230DF-E6A7-4614-A78E-8CF33101E903}" destId="{807914B0-718A-42B7-AFB7-7418E8FB4B92}" srcOrd="0" destOrd="0" presId="urn:microsoft.com/office/officeart/2005/8/layout/radial2"/>
    <dgm:cxn modelId="{717BCFFD-37CF-4CDD-8153-190B6A369973}" type="presParOf" srcId="{807914B0-718A-42B7-AFB7-7418E8FB4B92}" destId="{21D22E19-10F8-4064-9E75-2EA03FD66B46}" srcOrd="0" destOrd="0" presId="urn:microsoft.com/office/officeart/2005/8/layout/radial2"/>
    <dgm:cxn modelId="{3A363095-6031-47E8-8AF6-5F4CCE059C65}" type="presParOf" srcId="{807914B0-718A-42B7-AFB7-7418E8FB4B92}" destId="{4C55007D-B61C-4511-8A14-7D9CF41E9468}" srcOrd="1" destOrd="0" presId="urn:microsoft.com/office/officeart/2005/8/layout/radial2"/>
    <dgm:cxn modelId="{3E2C4366-6B6D-40D5-82A4-4C454928570A}" type="presParOf" srcId="{52B230DF-E6A7-4614-A78E-8CF33101E903}" destId="{2481C05F-9FD8-4C92-A621-532A401B13B6}" srcOrd="1" destOrd="0" presId="urn:microsoft.com/office/officeart/2005/8/layout/radial2"/>
    <dgm:cxn modelId="{2F3E5218-1072-40E5-A173-33826A49379F}" type="presParOf" srcId="{52B230DF-E6A7-4614-A78E-8CF33101E903}" destId="{4A1CD78E-7F9F-4AA4-88AC-CE72F148D6C3}" srcOrd="2" destOrd="0" presId="urn:microsoft.com/office/officeart/2005/8/layout/radial2"/>
    <dgm:cxn modelId="{B1B644EC-14AD-4906-A5E7-BF3BDC726951}" type="presParOf" srcId="{4A1CD78E-7F9F-4AA4-88AC-CE72F148D6C3}" destId="{102FE4D8-D37E-4212-B5B1-C42E06FFBB06}" srcOrd="0" destOrd="0" presId="urn:microsoft.com/office/officeart/2005/8/layout/radial2"/>
    <dgm:cxn modelId="{B1B40499-86D8-439A-B30E-DFA5AB6500EC}" type="presParOf" srcId="{4A1CD78E-7F9F-4AA4-88AC-CE72F148D6C3}" destId="{CBB9C1B2-D3DD-4520-9CFA-A5A76FC78BE9}" srcOrd="1" destOrd="0" presId="urn:microsoft.com/office/officeart/2005/8/layout/radial2"/>
    <dgm:cxn modelId="{8C29C965-5DF0-44C6-8E2C-ACAE86C298E6}" type="presParOf" srcId="{52B230DF-E6A7-4614-A78E-8CF33101E903}" destId="{2B5A2919-0DA1-4EA0-8C28-078A04C4891F}" srcOrd="3" destOrd="0" presId="urn:microsoft.com/office/officeart/2005/8/layout/radial2"/>
    <dgm:cxn modelId="{B3E299D9-779D-4632-96FA-CDD1D74D9BC4}" type="presParOf" srcId="{52B230DF-E6A7-4614-A78E-8CF33101E903}" destId="{59892570-794A-44C8-9E73-E1D5431EA672}" srcOrd="4" destOrd="0" presId="urn:microsoft.com/office/officeart/2005/8/layout/radial2"/>
    <dgm:cxn modelId="{F1E202CD-D20B-4D41-A85C-4F038D4F7083}" type="presParOf" srcId="{59892570-794A-44C8-9E73-E1D5431EA672}" destId="{D286E797-6388-4F1F-ACAE-D2A2D32C015D}" srcOrd="0" destOrd="0" presId="urn:microsoft.com/office/officeart/2005/8/layout/radial2"/>
    <dgm:cxn modelId="{E73D620F-9E37-44B3-9D6C-8B4C65AE6F70}" type="presParOf" srcId="{59892570-794A-44C8-9E73-E1D5431EA672}" destId="{FC235E06-3701-47BB-B99A-E7F237CEB70C}" srcOrd="1" destOrd="0" presId="urn:microsoft.com/office/officeart/2005/8/layout/radial2"/>
    <dgm:cxn modelId="{7F5CED8D-0291-437C-8DC0-5DEAE7BD4D38}" type="presParOf" srcId="{52B230DF-E6A7-4614-A78E-8CF33101E903}" destId="{393CC1A8-00C3-4668-9FC4-A8B7888F808F}" srcOrd="5" destOrd="0" presId="urn:microsoft.com/office/officeart/2005/8/layout/radial2"/>
    <dgm:cxn modelId="{BB92A2C7-F414-4882-952F-E680E868B1F1}" type="presParOf" srcId="{52B230DF-E6A7-4614-A78E-8CF33101E903}" destId="{4DC29DE9-98B8-4130-BF43-951F84339510}" srcOrd="6" destOrd="0" presId="urn:microsoft.com/office/officeart/2005/8/layout/radial2"/>
    <dgm:cxn modelId="{05658131-DA56-4145-837E-809A7EC833EE}" type="presParOf" srcId="{4DC29DE9-98B8-4130-BF43-951F84339510}" destId="{01DE289C-B898-4411-BF51-F86158765910}" srcOrd="0" destOrd="0" presId="urn:microsoft.com/office/officeart/2005/8/layout/radial2"/>
    <dgm:cxn modelId="{67ED5A97-9FF5-4078-88D7-FC5BE9BA8B0E}" type="presParOf" srcId="{4DC29DE9-98B8-4130-BF43-951F84339510}" destId="{D15C82C1-0C18-4531-8A51-6C028193CEE2}" srcOrd="1" destOrd="0" presId="urn:microsoft.com/office/officeart/2005/8/layout/radial2"/>
    <dgm:cxn modelId="{1B18EB33-7A25-466D-9ACE-3200CE63D561}" type="presParOf" srcId="{52B230DF-E6A7-4614-A78E-8CF33101E903}" destId="{7CA3946F-80BA-4046-9FBE-2EC20E219213}" srcOrd="7" destOrd="0" presId="urn:microsoft.com/office/officeart/2005/8/layout/radial2"/>
    <dgm:cxn modelId="{55284785-F963-4C42-A7F1-79DCF3D7B68E}" type="presParOf" srcId="{52B230DF-E6A7-4614-A78E-8CF33101E903}" destId="{F35F3071-2ECA-461E-90D1-5051CAE97A2E}" srcOrd="8" destOrd="0" presId="urn:microsoft.com/office/officeart/2005/8/layout/radial2"/>
    <dgm:cxn modelId="{D17AD9BD-E106-4366-8E74-00EDF0433E52}" type="presParOf" srcId="{F35F3071-2ECA-461E-90D1-5051CAE97A2E}" destId="{B2589D48-E860-4559-B9EC-84815F5B8C1A}" srcOrd="0" destOrd="0" presId="urn:microsoft.com/office/officeart/2005/8/layout/radial2"/>
    <dgm:cxn modelId="{D0BA542F-0A41-403F-8328-FFB42BFA607C}" type="presParOf" srcId="{F35F3071-2ECA-461E-90D1-5051CAE97A2E}" destId="{6947E0ED-E4F7-43F8-9B9C-6F86C65CDAD6}" srcOrd="1" destOrd="0" presId="urn:microsoft.com/office/officeart/2005/8/layout/radial2"/>
    <dgm:cxn modelId="{B17FFC67-3E89-486C-9C8A-C4BD1CDBBB0B}" type="presParOf" srcId="{52B230DF-E6A7-4614-A78E-8CF33101E903}" destId="{E5F7BEB6-FE2F-4495-8096-4D670831C962}" srcOrd="9" destOrd="0" presId="urn:microsoft.com/office/officeart/2005/8/layout/radial2"/>
    <dgm:cxn modelId="{048C67AA-4C79-47DA-ADE0-3A0698353F0F}" type="presParOf" srcId="{52B230DF-E6A7-4614-A78E-8CF33101E903}" destId="{CB46D957-024A-47D1-BE27-92C1FA81ABDF}" srcOrd="10" destOrd="0" presId="urn:microsoft.com/office/officeart/2005/8/layout/radial2"/>
    <dgm:cxn modelId="{0FAF10BF-C719-49F9-872E-FA6FFD349DF9}" type="presParOf" srcId="{CB46D957-024A-47D1-BE27-92C1FA81ABDF}" destId="{ABCD3D83-1853-4DBD-9D78-5F9C069FD481}" srcOrd="0" destOrd="0" presId="urn:microsoft.com/office/officeart/2005/8/layout/radial2"/>
    <dgm:cxn modelId="{06657D23-C436-430C-B6CC-644D504257E2}" type="presParOf" srcId="{CB46D957-024A-47D1-BE27-92C1FA81ABDF}" destId="{F9007776-6CF5-4578-95E3-ED044C95416C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C6945EF2-887D-4E93-BC49-2F94D92E08D6}" type="doc">
      <dgm:prSet loTypeId="urn:microsoft.com/office/officeart/2005/8/layout/vList4" loCatId="list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A32D1511-4259-4E77-A622-ADA516FB3490}">
      <dgm:prSet phldrT="[Текст]"/>
      <dgm:spPr/>
      <dgm:t>
        <a:bodyPr/>
        <a:lstStyle/>
        <a:p>
          <a:r>
            <a:rPr lang="ru-RU" dirty="0" smtClean="0"/>
            <a:t>– Сенсорно-графические схемы (автор Воробьева В. К.)</a:t>
          </a:r>
          <a:endParaRPr lang="ru-RU" dirty="0"/>
        </a:p>
      </dgm:t>
    </dgm:pt>
    <dgm:pt modelId="{C2E85632-F4AB-40E2-831E-C033A1120601}" type="parTrans" cxnId="{275013C6-DECA-4992-A9A0-EE6BC9E9F7AF}">
      <dgm:prSet/>
      <dgm:spPr/>
      <dgm:t>
        <a:bodyPr/>
        <a:lstStyle/>
        <a:p>
          <a:endParaRPr lang="ru-RU"/>
        </a:p>
      </dgm:t>
    </dgm:pt>
    <dgm:pt modelId="{F65F5199-7220-48DF-9F6B-D1B628D7A734}" type="sibTrans" cxnId="{275013C6-DECA-4992-A9A0-EE6BC9E9F7AF}">
      <dgm:prSet/>
      <dgm:spPr/>
      <dgm:t>
        <a:bodyPr/>
        <a:lstStyle/>
        <a:p>
          <a:endParaRPr lang="ru-RU"/>
        </a:p>
      </dgm:t>
    </dgm:pt>
    <dgm:pt modelId="{2AC28817-DB3F-477B-8FC0-49BDA1CB8EF9}">
      <dgm:prSet phldrT="[Текст]"/>
      <dgm:spPr/>
      <dgm:t>
        <a:bodyPr/>
        <a:lstStyle/>
        <a:p>
          <a:r>
            <a:rPr lang="ru-RU" dirty="0" smtClean="0"/>
            <a:t>Предметно-схематические модели (автор Ткаченко Т. А.)</a:t>
          </a:r>
          <a:endParaRPr lang="ru-RU" dirty="0"/>
        </a:p>
      </dgm:t>
    </dgm:pt>
    <dgm:pt modelId="{1BE61EF7-2E41-49D1-BB2C-05FB54EA9F6D}" type="parTrans" cxnId="{960BB8DE-70FC-474A-88DC-749C50B81006}">
      <dgm:prSet/>
      <dgm:spPr/>
      <dgm:t>
        <a:bodyPr/>
        <a:lstStyle/>
        <a:p>
          <a:endParaRPr lang="ru-RU"/>
        </a:p>
      </dgm:t>
    </dgm:pt>
    <dgm:pt modelId="{E6844457-1C28-4F48-85C9-3C9D287ED306}" type="sibTrans" cxnId="{960BB8DE-70FC-474A-88DC-749C50B81006}">
      <dgm:prSet/>
      <dgm:spPr/>
      <dgm:t>
        <a:bodyPr/>
        <a:lstStyle/>
        <a:p>
          <a:endParaRPr lang="ru-RU"/>
        </a:p>
      </dgm:t>
    </dgm:pt>
    <dgm:pt modelId="{519F0D9E-7E36-4431-B638-2055835C3BA3}">
      <dgm:prSet phldrT="[Текст]"/>
      <dgm:spPr/>
      <dgm:t>
        <a:bodyPr/>
        <a:lstStyle/>
        <a:p>
          <a:r>
            <a:rPr lang="ru-RU" dirty="0" smtClean="0"/>
            <a:t>Блоки-квадраты (автор Глухов В. П.)</a:t>
          </a:r>
          <a:endParaRPr lang="ru-RU" dirty="0"/>
        </a:p>
      </dgm:t>
    </dgm:pt>
    <dgm:pt modelId="{08139449-4BAC-4088-9404-1BB9CE497C11}" type="parTrans" cxnId="{39F8E227-B231-4520-B644-44431BFBE28E}">
      <dgm:prSet/>
      <dgm:spPr/>
      <dgm:t>
        <a:bodyPr/>
        <a:lstStyle/>
        <a:p>
          <a:endParaRPr lang="ru-RU"/>
        </a:p>
      </dgm:t>
    </dgm:pt>
    <dgm:pt modelId="{5CECDE4D-937C-4FC8-9802-EB0A4FE52BBA}" type="sibTrans" cxnId="{39F8E227-B231-4520-B644-44431BFBE28E}">
      <dgm:prSet/>
      <dgm:spPr/>
      <dgm:t>
        <a:bodyPr/>
        <a:lstStyle/>
        <a:p>
          <a:endParaRPr lang="ru-RU"/>
        </a:p>
      </dgm:t>
    </dgm:pt>
    <dgm:pt modelId="{0970F3FB-71C0-4B85-9E30-602E9951087A}">
      <dgm:prSet phldrT="[Текст]"/>
      <dgm:spPr/>
      <dgm:t>
        <a:bodyPr/>
        <a:lstStyle/>
        <a:p>
          <a:r>
            <a:rPr lang="ru-RU" dirty="0" smtClean="0"/>
            <a:t>Коллаж (автор </a:t>
          </a:r>
          <a:r>
            <a:rPr lang="ru-RU" dirty="0" err="1" smtClean="0"/>
            <a:t>Большева</a:t>
          </a:r>
          <a:r>
            <a:rPr lang="ru-RU" dirty="0" smtClean="0"/>
            <a:t> Т. В.)  </a:t>
          </a:r>
          <a:endParaRPr lang="ru-RU" dirty="0"/>
        </a:p>
      </dgm:t>
    </dgm:pt>
    <dgm:pt modelId="{5DBF2CD6-804E-474F-B555-CF4DCD9D170B}" type="parTrans" cxnId="{5CD8C809-17DE-4585-AA4A-7D44C924E83D}">
      <dgm:prSet/>
      <dgm:spPr/>
      <dgm:t>
        <a:bodyPr/>
        <a:lstStyle/>
        <a:p>
          <a:endParaRPr lang="ru-RU"/>
        </a:p>
      </dgm:t>
    </dgm:pt>
    <dgm:pt modelId="{D3CF70AA-3164-4BF4-9B77-6808DBE9CDB4}" type="sibTrans" cxnId="{5CD8C809-17DE-4585-AA4A-7D44C924E83D}">
      <dgm:prSet/>
      <dgm:spPr/>
      <dgm:t>
        <a:bodyPr/>
        <a:lstStyle/>
        <a:p>
          <a:endParaRPr lang="ru-RU"/>
        </a:p>
      </dgm:t>
    </dgm:pt>
    <dgm:pt modelId="{CCCF9486-0EB9-4A04-8BBC-1F62DE08FE61}">
      <dgm:prSet phldrT="[Текст]"/>
      <dgm:spPr/>
      <dgm:t>
        <a:bodyPr/>
        <a:lstStyle/>
        <a:p>
          <a:r>
            <a:rPr lang="ru-RU" dirty="0" smtClean="0"/>
            <a:t>Схемы составления рассказов (автор </a:t>
          </a:r>
          <a:r>
            <a:rPr lang="ru-RU" dirty="0" err="1" smtClean="0"/>
            <a:t>Ефименкова</a:t>
          </a:r>
          <a:r>
            <a:rPr lang="ru-RU" dirty="0" smtClean="0"/>
            <a:t> Л. Н.) </a:t>
          </a:r>
          <a:endParaRPr lang="ru-RU" dirty="0"/>
        </a:p>
      </dgm:t>
    </dgm:pt>
    <dgm:pt modelId="{5C66C50A-9B79-48AB-A1AB-CA33AC55465A}" type="parTrans" cxnId="{3DD2856A-B112-4CC1-AF8C-061B675F35E0}">
      <dgm:prSet/>
      <dgm:spPr/>
      <dgm:t>
        <a:bodyPr/>
        <a:lstStyle/>
        <a:p>
          <a:endParaRPr lang="ru-RU"/>
        </a:p>
      </dgm:t>
    </dgm:pt>
    <dgm:pt modelId="{6A335FD9-45EB-429B-9482-59EA6FA5AE69}" type="sibTrans" cxnId="{3DD2856A-B112-4CC1-AF8C-061B675F35E0}">
      <dgm:prSet/>
      <dgm:spPr/>
      <dgm:t>
        <a:bodyPr/>
        <a:lstStyle/>
        <a:p>
          <a:endParaRPr lang="ru-RU"/>
        </a:p>
      </dgm:t>
    </dgm:pt>
    <dgm:pt modelId="{D6D042E1-BF2E-44E9-8786-891FC8E6FC8F}" type="pres">
      <dgm:prSet presAssocID="{C6945EF2-887D-4E93-BC49-2F94D92E08D6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ACA66B3-C0C0-4EB5-A537-D379B179D651}" type="pres">
      <dgm:prSet presAssocID="{A32D1511-4259-4E77-A622-ADA516FB3490}" presName="comp" presStyleCnt="0"/>
      <dgm:spPr/>
    </dgm:pt>
    <dgm:pt modelId="{830024D7-C9FB-4934-8310-77B18CC3C8CA}" type="pres">
      <dgm:prSet presAssocID="{A32D1511-4259-4E77-A622-ADA516FB3490}" presName="box" presStyleLbl="node1" presStyleIdx="0" presStyleCnt="5" custLinFactNeighborX="0" custLinFactNeighborY="10707"/>
      <dgm:spPr/>
      <dgm:t>
        <a:bodyPr/>
        <a:lstStyle/>
        <a:p>
          <a:endParaRPr lang="ru-RU"/>
        </a:p>
      </dgm:t>
    </dgm:pt>
    <dgm:pt modelId="{5D20BF28-9ED6-4E77-9BE3-C68D22CD5485}" type="pres">
      <dgm:prSet presAssocID="{A32D1511-4259-4E77-A622-ADA516FB3490}" presName="img" presStyleLbl="fgImgPlace1" presStyleIdx="0" presStyleCnt="5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3C2E6169-A5C0-44E7-A411-31B77D3C4794}" type="pres">
      <dgm:prSet presAssocID="{A32D1511-4259-4E77-A622-ADA516FB3490}" presName="text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9AC44D-F427-4D71-AB8E-188A4B7CFDC3}" type="pres">
      <dgm:prSet presAssocID="{F65F5199-7220-48DF-9F6B-D1B628D7A734}" presName="spacer" presStyleCnt="0"/>
      <dgm:spPr/>
    </dgm:pt>
    <dgm:pt modelId="{162A7DF0-CC01-49AC-9216-C00659A35AB0}" type="pres">
      <dgm:prSet presAssocID="{2AC28817-DB3F-477B-8FC0-49BDA1CB8EF9}" presName="comp" presStyleCnt="0"/>
      <dgm:spPr/>
    </dgm:pt>
    <dgm:pt modelId="{7CE4F16C-C57F-44E2-BB2D-508316630A5C}" type="pres">
      <dgm:prSet presAssocID="{2AC28817-DB3F-477B-8FC0-49BDA1CB8EF9}" presName="box" presStyleLbl="node1" presStyleIdx="1" presStyleCnt="5" custLinFactNeighborY="952"/>
      <dgm:spPr/>
      <dgm:t>
        <a:bodyPr/>
        <a:lstStyle/>
        <a:p>
          <a:endParaRPr lang="ru-RU"/>
        </a:p>
      </dgm:t>
    </dgm:pt>
    <dgm:pt modelId="{09907102-69FB-447E-B6A4-1E2B024C1B3D}" type="pres">
      <dgm:prSet presAssocID="{2AC28817-DB3F-477B-8FC0-49BDA1CB8EF9}" presName="img" presStyleLbl="fgImgPlace1" presStyleIdx="1" presStyleCnt="5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915E98B9-C745-40E9-A663-F3058B1E2561}" type="pres">
      <dgm:prSet presAssocID="{2AC28817-DB3F-477B-8FC0-49BDA1CB8EF9}" presName="text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EB76C1-9FA4-4DCE-8A52-7DB565B96F55}" type="pres">
      <dgm:prSet presAssocID="{E6844457-1C28-4F48-85C9-3C9D287ED306}" presName="spacer" presStyleCnt="0"/>
      <dgm:spPr/>
    </dgm:pt>
    <dgm:pt modelId="{AEDDE0D2-815A-47C6-8C18-A806C044D2B7}" type="pres">
      <dgm:prSet presAssocID="{519F0D9E-7E36-4431-B638-2055835C3BA3}" presName="comp" presStyleCnt="0"/>
      <dgm:spPr/>
    </dgm:pt>
    <dgm:pt modelId="{9CE0FEB0-C5AE-47C9-97AD-B113A002BCDC}" type="pres">
      <dgm:prSet presAssocID="{519F0D9E-7E36-4431-B638-2055835C3BA3}" presName="box" presStyleLbl="node1" presStyleIdx="2" presStyleCnt="5"/>
      <dgm:spPr/>
      <dgm:t>
        <a:bodyPr/>
        <a:lstStyle/>
        <a:p>
          <a:endParaRPr lang="ru-RU"/>
        </a:p>
      </dgm:t>
    </dgm:pt>
    <dgm:pt modelId="{DD7AFD4C-2687-4F51-9AC2-DDFF754BAEA8}" type="pres">
      <dgm:prSet presAssocID="{519F0D9E-7E36-4431-B638-2055835C3BA3}" presName="img" presStyleLbl="fgImgPlace1" presStyleIdx="2" presStyleCnt="5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88EF31E7-FDBE-4EDF-A1EB-AC44601F8ADD}" type="pres">
      <dgm:prSet presAssocID="{519F0D9E-7E36-4431-B638-2055835C3BA3}" presName="text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DC133B-B610-4EDE-AE74-31C85E4375BA}" type="pres">
      <dgm:prSet presAssocID="{5CECDE4D-937C-4FC8-9802-EB0A4FE52BBA}" presName="spacer" presStyleCnt="0"/>
      <dgm:spPr/>
    </dgm:pt>
    <dgm:pt modelId="{D2E866C0-65D0-4C4B-ABFA-F66AB7070794}" type="pres">
      <dgm:prSet presAssocID="{0970F3FB-71C0-4B85-9E30-602E9951087A}" presName="comp" presStyleCnt="0"/>
      <dgm:spPr/>
    </dgm:pt>
    <dgm:pt modelId="{726671A0-CE71-453C-81E2-FDDFFCBD1B15}" type="pres">
      <dgm:prSet presAssocID="{0970F3FB-71C0-4B85-9E30-602E9951087A}" presName="box" presStyleLbl="node1" presStyleIdx="3" presStyleCnt="5"/>
      <dgm:spPr/>
      <dgm:t>
        <a:bodyPr/>
        <a:lstStyle/>
        <a:p>
          <a:endParaRPr lang="ru-RU"/>
        </a:p>
      </dgm:t>
    </dgm:pt>
    <dgm:pt modelId="{89D061EF-33FC-4E3A-AB1B-92C5AB6261E3}" type="pres">
      <dgm:prSet presAssocID="{0970F3FB-71C0-4B85-9E30-602E9951087A}" presName="img" presStyleLbl="fgImgPlace1" presStyleIdx="3" presStyleCnt="5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ED776701-960F-4BA5-B720-51010C0D5658}" type="pres">
      <dgm:prSet presAssocID="{0970F3FB-71C0-4B85-9E30-602E9951087A}" presName="text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2883BF-6247-4BF4-A741-5DE9F204F12A}" type="pres">
      <dgm:prSet presAssocID="{D3CF70AA-3164-4BF4-9B77-6808DBE9CDB4}" presName="spacer" presStyleCnt="0"/>
      <dgm:spPr/>
    </dgm:pt>
    <dgm:pt modelId="{EBCC47E3-D2A7-4EF0-BB3B-CFF16CE7CC8B}" type="pres">
      <dgm:prSet presAssocID="{CCCF9486-0EB9-4A04-8BBC-1F62DE08FE61}" presName="comp" presStyleCnt="0"/>
      <dgm:spPr/>
    </dgm:pt>
    <dgm:pt modelId="{510D0356-0875-4943-A268-16DA671EA85F}" type="pres">
      <dgm:prSet presAssocID="{CCCF9486-0EB9-4A04-8BBC-1F62DE08FE61}" presName="box" presStyleLbl="node1" presStyleIdx="4" presStyleCnt="5"/>
      <dgm:spPr/>
      <dgm:t>
        <a:bodyPr/>
        <a:lstStyle/>
        <a:p>
          <a:endParaRPr lang="ru-RU"/>
        </a:p>
      </dgm:t>
    </dgm:pt>
    <dgm:pt modelId="{26E27ED8-FBA4-4B11-9E2A-74077D5F22F5}" type="pres">
      <dgm:prSet presAssocID="{CCCF9486-0EB9-4A04-8BBC-1F62DE08FE61}" presName="img" presStyleLbl="fgImgPlace1" presStyleIdx="4" presStyleCnt="5"/>
      <dgm:spPr>
        <a:blipFill rotWithShape="1">
          <a:blip xmlns:r="http://schemas.openxmlformats.org/officeDocument/2006/relationships" r:embed="rId5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1B33ADC1-35EF-4C85-8D5C-08B8DFADBD5B}" type="pres">
      <dgm:prSet presAssocID="{CCCF9486-0EB9-4A04-8BBC-1F62DE08FE61}" presName="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A976A13-7FD8-4DA0-B0DF-CB9832F42D8C}" type="presOf" srcId="{2AC28817-DB3F-477B-8FC0-49BDA1CB8EF9}" destId="{7CE4F16C-C57F-44E2-BB2D-508316630A5C}" srcOrd="0" destOrd="0" presId="urn:microsoft.com/office/officeart/2005/8/layout/vList4"/>
    <dgm:cxn modelId="{D24E7C16-82CC-4D02-82FC-23C35DE94784}" type="presOf" srcId="{CCCF9486-0EB9-4A04-8BBC-1F62DE08FE61}" destId="{1B33ADC1-35EF-4C85-8D5C-08B8DFADBD5B}" srcOrd="1" destOrd="0" presId="urn:microsoft.com/office/officeart/2005/8/layout/vList4"/>
    <dgm:cxn modelId="{C36FD444-3110-4389-8211-B63FEB077AFB}" type="presOf" srcId="{A32D1511-4259-4E77-A622-ADA516FB3490}" destId="{830024D7-C9FB-4934-8310-77B18CC3C8CA}" srcOrd="0" destOrd="0" presId="urn:microsoft.com/office/officeart/2005/8/layout/vList4"/>
    <dgm:cxn modelId="{420AB7A0-73A2-4590-A9B0-DF522FFF6771}" type="presOf" srcId="{2AC28817-DB3F-477B-8FC0-49BDA1CB8EF9}" destId="{915E98B9-C745-40E9-A663-F3058B1E2561}" srcOrd="1" destOrd="0" presId="urn:microsoft.com/office/officeart/2005/8/layout/vList4"/>
    <dgm:cxn modelId="{39F8E227-B231-4520-B644-44431BFBE28E}" srcId="{C6945EF2-887D-4E93-BC49-2F94D92E08D6}" destId="{519F0D9E-7E36-4431-B638-2055835C3BA3}" srcOrd="2" destOrd="0" parTransId="{08139449-4BAC-4088-9404-1BB9CE497C11}" sibTransId="{5CECDE4D-937C-4FC8-9802-EB0A4FE52BBA}"/>
    <dgm:cxn modelId="{07072593-7632-4E80-B64A-956EFCD02955}" type="presOf" srcId="{CCCF9486-0EB9-4A04-8BBC-1F62DE08FE61}" destId="{510D0356-0875-4943-A268-16DA671EA85F}" srcOrd="0" destOrd="0" presId="urn:microsoft.com/office/officeart/2005/8/layout/vList4"/>
    <dgm:cxn modelId="{5CD8C809-17DE-4585-AA4A-7D44C924E83D}" srcId="{C6945EF2-887D-4E93-BC49-2F94D92E08D6}" destId="{0970F3FB-71C0-4B85-9E30-602E9951087A}" srcOrd="3" destOrd="0" parTransId="{5DBF2CD6-804E-474F-B555-CF4DCD9D170B}" sibTransId="{D3CF70AA-3164-4BF4-9B77-6808DBE9CDB4}"/>
    <dgm:cxn modelId="{275013C6-DECA-4992-A9A0-EE6BC9E9F7AF}" srcId="{C6945EF2-887D-4E93-BC49-2F94D92E08D6}" destId="{A32D1511-4259-4E77-A622-ADA516FB3490}" srcOrd="0" destOrd="0" parTransId="{C2E85632-F4AB-40E2-831E-C033A1120601}" sibTransId="{F65F5199-7220-48DF-9F6B-D1B628D7A734}"/>
    <dgm:cxn modelId="{960BB8DE-70FC-474A-88DC-749C50B81006}" srcId="{C6945EF2-887D-4E93-BC49-2F94D92E08D6}" destId="{2AC28817-DB3F-477B-8FC0-49BDA1CB8EF9}" srcOrd="1" destOrd="0" parTransId="{1BE61EF7-2E41-49D1-BB2C-05FB54EA9F6D}" sibTransId="{E6844457-1C28-4F48-85C9-3C9D287ED306}"/>
    <dgm:cxn modelId="{928BA100-86BF-4B1B-A5CC-9BAC20D24B15}" type="presOf" srcId="{0970F3FB-71C0-4B85-9E30-602E9951087A}" destId="{726671A0-CE71-453C-81E2-FDDFFCBD1B15}" srcOrd="0" destOrd="0" presId="urn:microsoft.com/office/officeart/2005/8/layout/vList4"/>
    <dgm:cxn modelId="{4AA9389B-1319-479D-B5B7-0E6C13D7283F}" type="presOf" srcId="{C6945EF2-887D-4E93-BC49-2F94D92E08D6}" destId="{D6D042E1-BF2E-44E9-8786-891FC8E6FC8F}" srcOrd="0" destOrd="0" presId="urn:microsoft.com/office/officeart/2005/8/layout/vList4"/>
    <dgm:cxn modelId="{3DD2856A-B112-4CC1-AF8C-061B675F35E0}" srcId="{C6945EF2-887D-4E93-BC49-2F94D92E08D6}" destId="{CCCF9486-0EB9-4A04-8BBC-1F62DE08FE61}" srcOrd="4" destOrd="0" parTransId="{5C66C50A-9B79-48AB-A1AB-CA33AC55465A}" sibTransId="{6A335FD9-45EB-429B-9482-59EA6FA5AE69}"/>
    <dgm:cxn modelId="{FB917F76-3360-4ED0-BEE8-4EDB33E4FC39}" type="presOf" srcId="{0970F3FB-71C0-4B85-9E30-602E9951087A}" destId="{ED776701-960F-4BA5-B720-51010C0D5658}" srcOrd="1" destOrd="0" presId="urn:microsoft.com/office/officeart/2005/8/layout/vList4"/>
    <dgm:cxn modelId="{B63EC93C-70F7-4953-8D79-B12C2C5D878B}" type="presOf" srcId="{A32D1511-4259-4E77-A622-ADA516FB3490}" destId="{3C2E6169-A5C0-44E7-A411-31B77D3C4794}" srcOrd="1" destOrd="0" presId="urn:microsoft.com/office/officeart/2005/8/layout/vList4"/>
    <dgm:cxn modelId="{48B1115D-E295-4D0C-BBA2-03355851886E}" type="presOf" srcId="{519F0D9E-7E36-4431-B638-2055835C3BA3}" destId="{88EF31E7-FDBE-4EDF-A1EB-AC44601F8ADD}" srcOrd="1" destOrd="0" presId="urn:microsoft.com/office/officeart/2005/8/layout/vList4"/>
    <dgm:cxn modelId="{C3DFFB10-579F-4BE3-A77A-3A6CF1CB5835}" type="presOf" srcId="{519F0D9E-7E36-4431-B638-2055835C3BA3}" destId="{9CE0FEB0-C5AE-47C9-97AD-B113A002BCDC}" srcOrd="0" destOrd="0" presId="urn:microsoft.com/office/officeart/2005/8/layout/vList4"/>
    <dgm:cxn modelId="{014A3003-E135-4C97-8E67-5345F53BFAA0}" type="presParOf" srcId="{D6D042E1-BF2E-44E9-8786-891FC8E6FC8F}" destId="{8ACA66B3-C0C0-4EB5-A537-D379B179D651}" srcOrd="0" destOrd="0" presId="urn:microsoft.com/office/officeart/2005/8/layout/vList4"/>
    <dgm:cxn modelId="{A472D5CC-4FF7-44E4-9E2D-8FE3065D868C}" type="presParOf" srcId="{8ACA66B3-C0C0-4EB5-A537-D379B179D651}" destId="{830024D7-C9FB-4934-8310-77B18CC3C8CA}" srcOrd="0" destOrd="0" presId="urn:microsoft.com/office/officeart/2005/8/layout/vList4"/>
    <dgm:cxn modelId="{D866E477-3B28-424F-897B-9D639AB976C2}" type="presParOf" srcId="{8ACA66B3-C0C0-4EB5-A537-D379B179D651}" destId="{5D20BF28-9ED6-4E77-9BE3-C68D22CD5485}" srcOrd="1" destOrd="0" presId="urn:microsoft.com/office/officeart/2005/8/layout/vList4"/>
    <dgm:cxn modelId="{11B87BA2-60E5-4C21-8B1C-AE8B2DD04493}" type="presParOf" srcId="{8ACA66B3-C0C0-4EB5-A537-D379B179D651}" destId="{3C2E6169-A5C0-44E7-A411-31B77D3C4794}" srcOrd="2" destOrd="0" presId="urn:microsoft.com/office/officeart/2005/8/layout/vList4"/>
    <dgm:cxn modelId="{401F49C1-5AF2-4566-B72F-701596B7EACF}" type="presParOf" srcId="{D6D042E1-BF2E-44E9-8786-891FC8E6FC8F}" destId="{179AC44D-F427-4D71-AB8E-188A4B7CFDC3}" srcOrd="1" destOrd="0" presId="urn:microsoft.com/office/officeart/2005/8/layout/vList4"/>
    <dgm:cxn modelId="{68AD76BD-1633-4F90-9961-1DED4DD54E4C}" type="presParOf" srcId="{D6D042E1-BF2E-44E9-8786-891FC8E6FC8F}" destId="{162A7DF0-CC01-49AC-9216-C00659A35AB0}" srcOrd="2" destOrd="0" presId="urn:microsoft.com/office/officeart/2005/8/layout/vList4"/>
    <dgm:cxn modelId="{7162F68D-0208-4DBA-A52C-049B49764D14}" type="presParOf" srcId="{162A7DF0-CC01-49AC-9216-C00659A35AB0}" destId="{7CE4F16C-C57F-44E2-BB2D-508316630A5C}" srcOrd="0" destOrd="0" presId="urn:microsoft.com/office/officeart/2005/8/layout/vList4"/>
    <dgm:cxn modelId="{01BB37F1-D605-4213-A762-9D60C2B1A6FC}" type="presParOf" srcId="{162A7DF0-CC01-49AC-9216-C00659A35AB0}" destId="{09907102-69FB-447E-B6A4-1E2B024C1B3D}" srcOrd="1" destOrd="0" presId="urn:microsoft.com/office/officeart/2005/8/layout/vList4"/>
    <dgm:cxn modelId="{E39E4C6C-C998-4D2A-AEF8-52BFEF79EF18}" type="presParOf" srcId="{162A7DF0-CC01-49AC-9216-C00659A35AB0}" destId="{915E98B9-C745-40E9-A663-F3058B1E2561}" srcOrd="2" destOrd="0" presId="urn:microsoft.com/office/officeart/2005/8/layout/vList4"/>
    <dgm:cxn modelId="{53E3C2D2-6274-4E60-B017-9E709083210F}" type="presParOf" srcId="{D6D042E1-BF2E-44E9-8786-891FC8E6FC8F}" destId="{FDEB76C1-9FA4-4DCE-8A52-7DB565B96F55}" srcOrd="3" destOrd="0" presId="urn:microsoft.com/office/officeart/2005/8/layout/vList4"/>
    <dgm:cxn modelId="{41C92224-4009-4783-96D3-F3C617B034E4}" type="presParOf" srcId="{D6D042E1-BF2E-44E9-8786-891FC8E6FC8F}" destId="{AEDDE0D2-815A-47C6-8C18-A806C044D2B7}" srcOrd="4" destOrd="0" presId="urn:microsoft.com/office/officeart/2005/8/layout/vList4"/>
    <dgm:cxn modelId="{741324E9-0624-4E40-B126-D798AA1D5C9A}" type="presParOf" srcId="{AEDDE0D2-815A-47C6-8C18-A806C044D2B7}" destId="{9CE0FEB0-C5AE-47C9-97AD-B113A002BCDC}" srcOrd="0" destOrd="0" presId="urn:microsoft.com/office/officeart/2005/8/layout/vList4"/>
    <dgm:cxn modelId="{EFF34410-0A11-4282-A7F1-52DC7A9A2A30}" type="presParOf" srcId="{AEDDE0D2-815A-47C6-8C18-A806C044D2B7}" destId="{DD7AFD4C-2687-4F51-9AC2-DDFF754BAEA8}" srcOrd="1" destOrd="0" presId="urn:microsoft.com/office/officeart/2005/8/layout/vList4"/>
    <dgm:cxn modelId="{68D3A960-CF61-4416-B27A-76BD166D23F6}" type="presParOf" srcId="{AEDDE0D2-815A-47C6-8C18-A806C044D2B7}" destId="{88EF31E7-FDBE-4EDF-A1EB-AC44601F8ADD}" srcOrd="2" destOrd="0" presId="urn:microsoft.com/office/officeart/2005/8/layout/vList4"/>
    <dgm:cxn modelId="{2011CDCC-4A24-42DB-B14D-2B102D5B77B9}" type="presParOf" srcId="{D6D042E1-BF2E-44E9-8786-891FC8E6FC8F}" destId="{34DC133B-B610-4EDE-AE74-31C85E4375BA}" srcOrd="5" destOrd="0" presId="urn:microsoft.com/office/officeart/2005/8/layout/vList4"/>
    <dgm:cxn modelId="{E78E5581-E99E-4B3C-8CB8-0C53842B4C48}" type="presParOf" srcId="{D6D042E1-BF2E-44E9-8786-891FC8E6FC8F}" destId="{D2E866C0-65D0-4C4B-ABFA-F66AB7070794}" srcOrd="6" destOrd="0" presId="urn:microsoft.com/office/officeart/2005/8/layout/vList4"/>
    <dgm:cxn modelId="{F6CEC11A-495B-43C1-B08B-303CE3F522B5}" type="presParOf" srcId="{D2E866C0-65D0-4C4B-ABFA-F66AB7070794}" destId="{726671A0-CE71-453C-81E2-FDDFFCBD1B15}" srcOrd="0" destOrd="0" presId="urn:microsoft.com/office/officeart/2005/8/layout/vList4"/>
    <dgm:cxn modelId="{699F6867-5629-47A3-A7AE-B77915D6D82E}" type="presParOf" srcId="{D2E866C0-65D0-4C4B-ABFA-F66AB7070794}" destId="{89D061EF-33FC-4E3A-AB1B-92C5AB6261E3}" srcOrd="1" destOrd="0" presId="urn:microsoft.com/office/officeart/2005/8/layout/vList4"/>
    <dgm:cxn modelId="{72E426D2-6F31-42A1-9B91-FD8872CBA2E5}" type="presParOf" srcId="{D2E866C0-65D0-4C4B-ABFA-F66AB7070794}" destId="{ED776701-960F-4BA5-B720-51010C0D5658}" srcOrd="2" destOrd="0" presId="urn:microsoft.com/office/officeart/2005/8/layout/vList4"/>
    <dgm:cxn modelId="{60A8621F-4104-4142-9027-D564F578F909}" type="presParOf" srcId="{D6D042E1-BF2E-44E9-8786-891FC8E6FC8F}" destId="{662883BF-6247-4BF4-A741-5DE9F204F12A}" srcOrd="7" destOrd="0" presId="urn:microsoft.com/office/officeart/2005/8/layout/vList4"/>
    <dgm:cxn modelId="{1377DBA9-AC0F-4A0B-AAD0-E5AC0F724C6D}" type="presParOf" srcId="{D6D042E1-BF2E-44E9-8786-891FC8E6FC8F}" destId="{EBCC47E3-D2A7-4EF0-BB3B-CFF16CE7CC8B}" srcOrd="8" destOrd="0" presId="urn:microsoft.com/office/officeart/2005/8/layout/vList4"/>
    <dgm:cxn modelId="{354E0BF5-FA9D-4697-8785-731E576E41FF}" type="presParOf" srcId="{EBCC47E3-D2A7-4EF0-BB3B-CFF16CE7CC8B}" destId="{510D0356-0875-4943-A268-16DA671EA85F}" srcOrd="0" destOrd="0" presId="urn:microsoft.com/office/officeart/2005/8/layout/vList4"/>
    <dgm:cxn modelId="{F60C1A19-2508-4089-8EA7-C9389A5E65E8}" type="presParOf" srcId="{EBCC47E3-D2A7-4EF0-BB3B-CFF16CE7CC8B}" destId="{26E27ED8-FBA4-4B11-9E2A-74077D5F22F5}" srcOrd="1" destOrd="0" presId="urn:microsoft.com/office/officeart/2005/8/layout/vList4"/>
    <dgm:cxn modelId="{36A5BB73-1BFA-4E46-970B-043373552DFA}" type="presParOf" srcId="{EBCC47E3-D2A7-4EF0-BB3B-CFF16CE7CC8B}" destId="{1B33ADC1-35EF-4C85-8D5C-08B8DFADBD5B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313379-B740-4287-8620-F92710B4C322}">
      <dsp:nvSpPr>
        <dsp:cNvPr id="0" name=""/>
        <dsp:cNvSpPr/>
      </dsp:nvSpPr>
      <dsp:spPr>
        <a:xfrm rot="21300000">
          <a:off x="26657" y="1768648"/>
          <a:ext cx="8633485" cy="988664"/>
        </a:xfrm>
        <a:prstGeom prst="mathMin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B9D9FAB-F413-4B3B-BA0F-39A0C4FB8ECB}">
      <dsp:nvSpPr>
        <dsp:cNvPr id="0" name=""/>
        <dsp:cNvSpPr/>
      </dsp:nvSpPr>
      <dsp:spPr>
        <a:xfrm>
          <a:off x="1042416" y="226298"/>
          <a:ext cx="2606040" cy="1810384"/>
        </a:xfrm>
        <a:prstGeom prst="down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B72969-84C2-4FCE-A185-4532CCDE6C1C}">
      <dsp:nvSpPr>
        <dsp:cNvPr id="0" name=""/>
        <dsp:cNvSpPr/>
      </dsp:nvSpPr>
      <dsp:spPr>
        <a:xfrm>
          <a:off x="4336200" y="0"/>
          <a:ext cx="3315383" cy="19009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Осмысление при восприятии речи</a:t>
          </a:r>
          <a:endParaRPr lang="ru-RU" sz="2800" kern="1200" dirty="0"/>
        </a:p>
      </dsp:txBody>
      <dsp:txXfrm>
        <a:off x="4336200" y="0"/>
        <a:ext cx="3315383" cy="1900904"/>
      </dsp:txXfrm>
    </dsp:sp>
    <dsp:sp modelId="{9D569ED8-206B-4A96-8AE7-8AF9836F84B8}">
      <dsp:nvSpPr>
        <dsp:cNvPr id="0" name=""/>
        <dsp:cNvSpPr/>
      </dsp:nvSpPr>
      <dsp:spPr>
        <a:xfrm>
          <a:off x="5038344" y="2489279"/>
          <a:ext cx="2606040" cy="1810384"/>
        </a:xfrm>
        <a:prstGeom prst="up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3D85E9-AD9D-49D3-BA8B-0C059F121447}">
      <dsp:nvSpPr>
        <dsp:cNvPr id="0" name=""/>
        <dsp:cNvSpPr/>
      </dsp:nvSpPr>
      <dsp:spPr>
        <a:xfrm>
          <a:off x="974603" y="2625057"/>
          <a:ext cx="3436609" cy="19009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Мысль возникает, существует и развивается через речь и язык</a:t>
          </a:r>
          <a:endParaRPr lang="ru-RU" sz="2800" kern="1200" dirty="0"/>
        </a:p>
      </dsp:txBody>
      <dsp:txXfrm>
        <a:off x="974603" y="2625057"/>
        <a:ext cx="3436609" cy="1900904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B357F9-04F3-4F20-84CE-3B1139413546}">
      <dsp:nvSpPr>
        <dsp:cNvPr id="0" name=""/>
        <dsp:cNvSpPr/>
      </dsp:nvSpPr>
      <dsp:spPr>
        <a:xfrm>
          <a:off x="0" y="543260"/>
          <a:ext cx="8686800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85027DF-2473-405F-AFB4-B19AAD24EE14}">
      <dsp:nvSpPr>
        <dsp:cNvPr id="0" name=""/>
        <dsp:cNvSpPr/>
      </dsp:nvSpPr>
      <dsp:spPr>
        <a:xfrm>
          <a:off x="434340" y="41420"/>
          <a:ext cx="6080760" cy="10036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9838" tIns="0" rIns="229838" bIns="0" numCol="1" spcCol="1270" anchor="ctr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 err="1" smtClean="0"/>
            <a:t>Сигнификативная</a:t>
          </a:r>
          <a:r>
            <a:rPr lang="ru-RU" sz="3400" kern="1200" dirty="0" smtClean="0"/>
            <a:t> </a:t>
          </a:r>
        </a:p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 smtClean="0"/>
            <a:t>( назывательная ) функция</a:t>
          </a:r>
          <a:endParaRPr lang="ru-RU" sz="3400" kern="1200" dirty="0"/>
        </a:p>
      </dsp:txBody>
      <dsp:txXfrm>
        <a:off x="483336" y="90416"/>
        <a:ext cx="5982768" cy="905688"/>
      </dsp:txXfrm>
    </dsp:sp>
    <dsp:sp modelId="{F6194323-BAAF-4976-93DC-C77C75659850}">
      <dsp:nvSpPr>
        <dsp:cNvPr id="0" name=""/>
        <dsp:cNvSpPr/>
      </dsp:nvSpPr>
      <dsp:spPr>
        <a:xfrm>
          <a:off x="0" y="2085500"/>
          <a:ext cx="8686800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9E7E02B-643E-4582-B197-8F8C950D2218}">
      <dsp:nvSpPr>
        <dsp:cNvPr id="0" name=""/>
        <dsp:cNvSpPr/>
      </dsp:nvSpPr>
      <dsp:spPr>
        <a:xfrm>
          <a:off x="434340" y="1583661"/>
          <a:ext cx="6080760" cy="10036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9838" tIns="0" rIns="229838" bIns="0" numCol="1" spcCol="1270" anchor="ctr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 smtClean="0"/>
            <a:t>Функция обобщения</a:t>
          </a:r>
          <a:endParaRPr lang="ru-RU" sz="3400" kern="1200" dirty="0"/>
        </a:p>
      </dsp:txBody>
      <dsp:txXfrm>
        <a:off x="483336" y="1632657"/>
        <a:ext cx="5982768" cy="905688"/>
      </dsp:txXfrm>
    </dsp:sp>
    <dsp:sp modelId="{8538CE3B-BF05-45AE-A354-ABE468A62AD7}">
      <dsp:nvSpPr>
        <dsp:cNvPr id="0" name=""/>
        <dsp:cNvSpPr/>
      </dsp:nvSpPr>
      <dsp:spPr>
        <a:xfrm>
          <a:off x="0" y="3627741"/>
          <a:ext cx="8686800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4E707A4-CE7A-43D2-AFAC-395E61C6BB44}">
      <dsp:nvSpPr>
        <dsp:cNvPr id="0" name=""/>
        <dsp:cNvSpPr/>
      </dsp:nvSpPr>
      <dsp:spPr>
        <a:xfrm>
          <a:off x="434340" y="3125900"/>
          <a:ext cx="6080760" cy="10036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9838" tIns="0" rIns="229838" bIns="0" numCol="1" spcCol="1270" anchor="ctr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 smtClean="0"/>
            <a:t>Коммуникативная функция</a:t>
          </a:r>
          <a:endParaRPr lang="ru-RU" sz="3400" kern="1200" dirty="0"/>
        </a:p>
      </dsp:txBody>
      <dsp:txXfrm>
        <a:off x="483336" y="3174896"/>
        <a:ext cx="5982768" cy="90568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Тема: развитие устной речи – единая цель специалистов ДОУ и школы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332656"/>
            <a:ext cx="8458200" cy="3240360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sz="3600" b="1" dirty="0" smtClean="0"/>
              <a:t>Районный семинар </a:t>
            </a:r>
          </a:p>
          <a:p>
            <a:pPr algn="ctr"/>
            <a:r>
              <a:rPr lang="ru-RU" sz="3600" b="1" dirty="0" smtClean="0"/>
              <a:t>«Взаимодействие ДОУ и ОУ. Совместный поиск решений актуальных задач»</a:t>
            </a:r>
          </a:p>
          <a:p>
            <a:pPr algn="ctr"/>
            <a:r>
              <a:rPr lang="ru-RU" sz="3600" b="1" dirty="0"/>
              <a:t> </a:t>
            </a:r>
            <a:r>
              <a:rPr lang="ru-RU" sz="3600" b="1" dirty="0" smtClean="0"/>
              <a:t>                                                             </a:t>
            </a:r>
            <a:r>
              <a:rPr lang="ru-RU" sz="3600" b="1" dirty="0" err="1" smtClean="0"/>
              <a:t>Барсукова</a:t>
            </a:r>
            <a:r>
              <a:rPr lang="ru-RU" sz="3600" b="1" dirty="0" smtClean="0"/>
              <a:t> Е. А. </a:t>
            </a:r>
            <a:endParaRPr lang="ru-RU" sz="2000" b="1" dirty="0" smtClean="0"/>
          </a:p>
          <a:p>
            <a:pPr algn="r"/>
            <a:r>
              <a:rPr lang="ru-RU" sz="2000" b="1" dirty="0" err="1" smtClean="0"/>
              <a:t>Зам.директора</a:t>
            </a:r>
            <a:r>
              <a:rPr lang="ru-RU" sz="2000" b="1" dirty="0" smtClean="0"/>
              <a:t> по УВР в </a:t>
            </a:r>
            <a:r>
              <a:rPr lang="ru-RU" sz="2000" b="1" dirty="0" err="1" smtClean="0"/>
              <a:t>нач.школе</a:t>
            </a:r>
            <a:endParaRPr lang="ru-RU" sz="2000" b="1" dirty="0"/>
          </a:p>
          <a:p>
            <a:pPr algn="ctr"/>
            <a:r>
              <a:rPr lang="ru-RU" sz="2000" b="1" dirty="0" smtClean="0"/>
              <a:t>                                                                                                              </a:t>
            </a:r>
            <a:r>
              <a:rPr lang="ru-RU" sz="3600" b="1" dirty="0" smtClean="0"/>
              <a:t>Смирнова М.В.</a:t>
            </a:r>
          </a:p>
          <a:p>
            <a:pPr algn="r"/>
            <a:r>
              <a:rPr lang="ru-RU" sz="2000" b="1" dirty="0" smtClean="0"/>
              <a:t>  Учитель-логопед ОДОД </a:t>
            </a:r>
          </a:p>
          <a:p>
            <a:pPr algn="r"/>
            <a:r>
              <a:rPr lang="ru-RU" sz="2000" b="1" dirty="0" smtClean="0"/>
              <a:t>ГБОУ школа №13</a:t>
            </a:r>
            <a:endParaRPr lang="ru-RU" sz="20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Формирование устной речи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ГБОУ школа №13 Приморского района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2954958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Поступление в школу по заключению РМПК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Структурное подразделение – детский сад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Реализация адаптированных образовательных программ с пролонгированными сроками освоения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Развитие устной речи в ДОУ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875782"/>
              </p:ext>
            </p:extLst>
          </p:nvPr>
        </p:nvGraphicFramePr>
        <p:xfrm>
          <a:off x="107504" y="692696"/>
          <a:ext cx="8686800" cy="55314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77043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Традиционная методика обучения связному высказыванию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5584293"/>
              </p:ext>
            </p:extLst>
          </p:nvPr>
        </p:nvGraphicFramePr>
        <p:xfrm>
          <a:off x="304800" y="1554162"/>
          <a:ext cx="8686800" cy="51151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68920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3" y="332656"/>
            <a:ext cx="4416491" cy="331236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9912" y="2852936"/>
            <a:ext cx="4644008" cy="338437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81877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инновационные технологии развития речи у дошкольников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39022181"/>
              </p:ext>
            </p:extLst>
          </p:nvPr>
        </p:nvGraphicFramePr>
        <p:xfrm>
          <a:off x="304800" y="1554162"/>
          <a:ext cx="8686800" cy="49711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216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Наиболее продуктивны приёмы мнемотехники и ТРИЗ-педагогики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2" y="1723317"/>
            <a:ext cx="4680520" cy="305306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3645024"/>
            <a:ext cx="4178598" cy="28806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231981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712" y="3645023"/>
            <a:ext cx="4725408" cy="321297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0672" y="620688"/>
            <a:ext cx="3537752" cy="240544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514" y="620688"/>
            <a:ext cx="3537752" cy="240544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99388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Приёмы мнемотехники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61954700"/>
              </p:ext>
            </p:extLst>
          </p:nvPr>
        </p:nvGraphicFramePr>
        <p:xfrm>
          <a:off x="304800" y="1554163"/>
          <a:ext cx="86868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11722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Целевые ориентиры для выпускника детского сада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Освоение культурных способов деятельности ( игра, общение, конструирование)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Установление положительного отношения к миру, к окружающим людям, к себе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Развитое воображение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Владение устной речью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Развитая моторика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Развитие элементов волевой сферы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Любознательность</a:t>
            </a:r>
          </a:p>
          <a:p>
            <a:pPr>
              <a:buFont typeface="Wingdings" panose="05000000000000000000" pitchFamily="2" charset="2"/>
              <a:buChar char="v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6412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ТРИЗ – теория решения изобретательских задач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303838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Сравнения, загадки, метафоры и детское сочинительство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307" y="3347601"/>
            <a:ext cx="3953931" cy="325348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3255616"/>
            <a:ext cx="4064380" cy="332811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38510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Загадки на основе сравнений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115197"/>
          </a:xfrm>
        </p:spPr>
        <p:txBody>
          <a:bodyPr/>
          <a:lstStyle/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1800" dirty="0" smtClean="0">
                <a:solidFill>
                  <a:srgbClr val="000000"/>
                </a:solidFill>
              </a:rPr>
              <a:t>                     -  </a:t>
            </a:r>
            <a:r>
              <a:rPr lang="ru-RU" sz="1800" dirty="0">
                <a:solidFill>
                  <a:srgbClr val="000000"/>
                </a:solidFill>
              </a:rPr>
              <a:t>оранжевый, как </a:t>
            </a:r>
            <a:r>
              <a:rPr lang="ru-RU" sz="1800" dirty="0" smtClean="0">
                <a:solidFill>
                  <a:srgbClr val="000000"/>
                </a:solidFill>
              </a:rPr>
              <a:t>солнце                           - мягкая, как мох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endParaRPr lang="ru-RU" sz="1800" dirty="0" smtClean="0">
              <a:solidFill>
                <a:srgbClr val="000000"/>
              </a:solidFill>
            </a:endParaRP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endParaRPr lang="ru-RU" sz="1800" dirty="0">
              <a:solidFill>
                <a:srgbClr val="000000"/>
              </a:solidFill>
            </a:endParaRP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endParaRPr lang="ru-RU" sz="1800" dirty="0" smtClean="0">
              <a:solidFill>
                <a:srgbClr val="000000"/>
              </a:solidFill>
            </a:endParaRP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1800" dirty="0" smtClean="0">
                <a:solidFill>
                  <a:srgbClr val="000000"/>
                </a:solidFill>
              </a:rPr>
              <a:t>                                                                        -  </a:t>
            </a:r>
            <a:r>
              <a:rPr lang="ru-RU" sz="1800" dirty="0">
                <a:solidFill>
                  <a:srgbClr val="000000"/>
                </a:solidFill>
              </a:rPr>
              <a:t>колючий, как елка 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endParaRPr lang="ru-RU" sz="1800" dirty="0">
              <a:solidFill>
                <a:srgbClr val="000000"/>
              </a:solidFill>
            </a:endParaRP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1800" dirty="0" smtClean="0">
                <a:solidFill>
                  <a:srgbClr val="000000"/>
                </a:solidFill>
              </a:rPr>
              <a:t>составление </a:t>
            </a:r>
            <a:r>
              <a:rPr lang="ru-RU" sz="2400" b="1" dirty="0">
                <a:solidFill>
                  <a:srgbClr val="000000"/>
                </a:solidFill>
              </a:rPr>
              <a:t>загадок </a:t>
            </a:r>
            <a:r>
              <a:rPr lang="ru-RU" sz="1800" dirty="0">
                <a:solidFill>
                  <a:srgbClr val="000000"/>
                </a:solidFill>
              </a:rPr>
              <a:t> по адаптированному методу А.А. </a:t>
            </a:r>
            <a:r>
              <a:rPr lang="ru-RU" sz="1800" dirty="0" smtClean="0">
                <a:solidFill>
                  <a:srgbClr val="000000"/>
                </a:solidFill>
              </a:rPr>
              <a:t>Нестеренко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endParaRPr lang="ru-RU" sz="1800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3697866"/>
            <a:ext cx="7742591" cy="239593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295400"/>
            <a:ext cx="1329795" cy="105273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648200" y="1357246"/>
            <a:ext cx="877198" cy="83671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64" y="2348136"/>
            <a:ext cx="952724" cy="774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0226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Загадки на основе сравнений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484784"/>
            <a:ext cx="8686800" cy="4595341"/>
          </a:xfrm>
        </p:spPr>
        <p:txBody>
          <a:bodyPr/>
          <a:lstStyle/>
          <a:p>
            <a:pPr marL="0" lvl="0" indent="0" algn="just">
              <a:spcBef>
                <a:spcPts val="0"/>
              </a:spcBef>
              <a:buClrTx/>
              <a:buSzTx/>
              <a:buNone/>
            </a:pPr>
            <a:r>
              <a:rPr lang="ru-RU" sz="2800" dirty="0">
                <a:solidFill>
                  <a:srgbClr val="000000"/>
                </a:solidFill>
              </a:rPr>
              <a:t>Она белая, но не пушистое облако, ее едят, но не вкусная колбаса, овальная, но не зеленый огурец. Что это?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4441902"/>
            <a:ext cx="7559695" cy="187773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5856" y="2502386"/>
            <a:ext cx="2588806" cy="18448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7621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Загадки на основе сравнений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just">
              <a:spcBef>
                <a:spcPts val="0"/>
              </a:spcBef>
              <a:buClrTx/>
              <a:buSzTx/>
              <a:buNone/>
            </a:pPr>
            <a:r>
              <a:rPr lang="ru-RU" sz="2800" dirty="0">
                <a:solidFill>
                  <a:srgbClr val="000000"/>
                </a:solidFill>
              </a:rPr>
              <a:t>Он прыгает, но не круглый мяч, он грызет, но не рыжая белка, он боится, но не большой трус. Кто это?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2708920"/>
            <a:ext cx="7559695" cy="187773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2124" y="4818997"/>
            <a:ext cx="2352151" cy="18448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98963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Загадки на основе сравнений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just">
              <a:spcBef>
                <a:spcPts val="0"/>
              </a:spcBef>
              <a:buClrTx/>
              <a:buSzTx/>
              <a:buNone/>
            </a:pPr>
            <a:r>
              <a:rPr lang="ru-RU" sz="2800" dirty="0">
                <a:solidFill>
                  <a:srgbClr val="000000"/>
                </a:solidFill>
              </a:rPr>
              <a:t>Она похожа на блин, но ее нельзя съесть, похожа на лампочку, но не греет, похожа на маяк, но находится на небе. Что это?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8352" y="2996952"/>
            <a:ext cx="7559695" cy="187773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5743" y="4902015"/>
            <a:ext cx="2144912" cy="178083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10548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Составление метафор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4107086"/>
          </a:xfrm>
        </p:spPr>
        <p:txBody>
          <a:bodyPr/>
          <a:lstStyle/>
          <a:p>
            <a:pPr marL="0" lvl="0" indent="0" algn="just">
              <a:spcBef>
                <a:spcPts val="0"/>
              </a:spcBef>
              <a:buClrTx/>
              <a:buSzTx/>
              <a:buNone/>
            </a:pPr>
            <a:r>
              <a:rPr lang="ru-RU" sz="2800" u="sng" dirty="0" smtClean="0">
                <a:solidFill>
                  <a:srgbClr val="000000"/>
                </a:solidFill>
              </a:rPr>
              <a:t>1 </a:t>
            </a:r>
            <a:r>
              <a:rPr lang="ru-RU" sz="2800" u="sng" dirty="0">
                <a:solidFill>
                  <a:srgbClr val="000000"/>
                </a:solidFill>
              </a:rPr>
              <a:t>способ</a:t>
            </a:r>
            <a:r>
              <a:rPr lang="ru-RU" sz="2800" dirty="0">
                <a:solidFill>
                  <a:srgbClr val="000000"/>
                </a:solidFill>
              </a:rPr>
              <a:t> – взять объект и сравнить его по какому-либо характерному признаку с другим. Затем – усилить оборот и соединить сравнение с местом происходящего.</a:t>
            </a:r>
          </a:p>
          <a:p>
            <a:pPr marL="0" lvl="0" indent="0" algn="just">
              <a:spcBef>
                <a:spcPts val="0"/>
              </a:spcBef>
              <a:buClrTx/>
              <a:buSzTx/>
              <a:buNone/>
            </a:pPr>
            <a:r>
              <a:rPr lang="ru-RU" sz="2800" i="1" dirty="0">
                <a:solidFill>
                  <a:srgbClr val="000000"/>
                </a:solidFill>
              </a:rPr>
              <a:t>- Птица поет, как певица. Она на дереве. Древесная певица</a:t>
            </a:r>
          </a:p>
          <a:p>
            <a:pPr marL="0" lvl="0" indent="0" algn="just">
              <a:spcBef>
                <a:spcPts val="0"/>
              </a:spcBef>
              <a:buClrTx/>
              <a:buSzTx/>
              <a:buNone/>
            </a:pPr>
            <a:r>
              <a:rPr lang="ru-RU" sz="2800" i="1" dirty="0">
                <a:solidFill>
                  <a:srgbClr val="000000"/>
                </a:solidFill>
              </a:rPr>
              <a:t>- Мороженое холодное, как снег. Оно в холодильнике. Снег из холодильника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9939" y="5138054"/>
            <a:ext cx="2364257" cy="158921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4438" y="5138054"/>
            <a:ext cx="2369402" cy="161600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73605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Составление метафор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just">
              <a:spcBef>
                <a:spcPts val="0"/>
              </a:spcBef>
              <a:buClrTx/>
              <a:buSzTx/>
              <a:buNone/>
            </a:pPr>
            <a:r>
              <a:rPr lang="ru-RU" sz="2600" u="sng" dirty="0">
                <a:solidFill>
                  <a:srgbClr val="000000"/>
                </a:solidFill>
              </a:rPr>
              <a:t>2 способ</a:t>
            </a:r>
            <a:r>
              <a:rPr lang="ru-RU" sz="2600" dirty="0">
                <a:solidFill>
                  <a:srgbClr val="000000"/>
                </a:solidFill>
              </a:rPr>
              <a:t> – выделим основное свойство предмета, переведем прилагательное в существительное и сравним с другим предметом, где это свойство ярко выражено.</a:t>
            </a:r>
          </a:p>
          <a:p>
            <a:pPr marL="0" lvl="0" indent="0" algn="just">
              <a:spcBef>
                <a:spcPts val="0"/>
              </a:spcBef>
              <a:buClrTx/>
              <a:buSzTx/>
              <a:buNone/>
            </a:pPr>
            <a:r>
              <a:rPr lang="ru-RU" sz="2600" i="1" dirty="0">
                <a:solidFill>
                  <a:srgbClr val="000000"/>
                </a:solidFill>
              </a:rPr>
              <a:t>- Лампа теплая, как солнце. На потолке теплота солнца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7744" y="3717032"/>
            <a:ext cx="3875386" cy="218189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34632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Синквейн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400" b="1" dirty="0">
                <a:solidFill>
                  <a:srgbClr val="000000"/>
                </a:solidFill>
              </a:rPr>
              <a:t>Сочинительство </a:t>
            </a:r>
            <a:r>
              <a:rPr lang="ru-RU" sz="2000" b="1" dirty="0">
                <a:solidFill>
                  <a:srgbClr val="000000"/>
                </a:solidFill>
              </a:rPr>
              <a:t>– </a:t>
            </a:r>
            <a:r>
              <a:rPr lang="ru-RU" sz="2000" dirty="0">
                <a:solidFill>
                  <a:srgbClr val="000000"/>
                </a:solidFill>
              </a:rPr>
              <a:t>как вариант – </a:t>
            </a:r>
            <a:r>
              <a:rPr lang="ru-RU" sz="2000" b="1" dirty="0" err="1">
                <a:solidFill>
                  <a:srgbClr val="000000"/>
                </a:solidFill>
              </a:rPr>
              <a:t>синквейн</a:t>
            </a:r>
            <a:r>
              <a:rPr lang="ru-RU" sz="2000" dirty="0">
                <a:solidFill>
                  <a:srgbClr val="000000"/>
                </a:solidFill>
              </a:rPr>
              <a:t>. Происходит от французского слова — «пять». Это творческая работа, которая имеет короткую форму стихотворения, состоящего из пяти нерифмованных строк. </a:t>
            </a:r>
            <a:r>
              <a:rPr lang="ru-RU" sz="2000" u="sng" dirty="0">
                <a:solidFill>
                  <a:srgbClr val="000000"/>
                </a:solidFill>
              </a:rPr>
              <a:t>Первая строка </a:t>
            </a:r>
            <a:r>
              <a:rPr lang="ru-RU" sz="2000" dirty="0">
                <a:solidFill>
                  <a:srgbClr val="000000"/>
                </a:solidFill>
              </a:rPr>
              <a:t>— </a:t>
            </a:r>
            <a:r>
              <a:rPr lang="ru-RU" sz="2000" i="1" dirty="0">
                <a:solidFill>
                  <a:srgbClr val="000000"/>
                </a:solidFill>
              </a:rPr>
              <a:t>тема </a:t>
            </a:r>
            <a:r>
              <a:rPr lang="ru-RU" sz="2000" i="1" dirty="0" err="1">
                <a:solidFill>
                  <a:srgbClr val="000000"/>
                </a:solidFill>
              </a:rPr>
              <a:t>синквейна</a:t>
            </a:r>
            <a:r>
              <a:rPr lang="ru-RU" sz="2000" dirty="0">
                <a:solidFill>
                  <a:srgbClr val="000000"/>
                </a:solidFill>
              </a:rPr>
              <a:t>, заключает в себе одно слово (обычно существительное или местоимение), которое обозначает явление или предмет, о котором пойдет речь. </a:t>
            </a:r>
            <a:r>
              <a:rPr lang="ru-RU" sz="2000" u="sng" dirty="0">
                <a:solidFill>
                  <a:srgbClr val="000000"/>
                </a:solidFill>
              </a:rPr>
              <a:t>Вторая строка </a:t>
            </a:r>
            <a:r>
              <a:rPr lang="ru-RU" sz="2000" dirty="0">
                <a:solidFill>
                  <a:srgbClr val="000000"/>
                </a:solidFill>
              </a:rPr>
              <a:t>— </a:t>
            </a:r>
            <a:r>
              <a:rPr lang="ru-RU" sz="2000" i="1" dirty="0">
                <a:solidFill>
                  <a:srgbClr val="000000"/>
                </a:solidFill>
              </a:rPr>
              <a:t>два слова</a:t>
            </a:r>
            <a:r>
              <a:rPr lang="ru-RU" sz="2000" dirty="0">
                <a:solidFill>
                  <a:srgbClr val="000000"/>
                </a:solidFill>
              </a:rPr>
              <a:t> (чаще всего </a:t>
            </a:r>
            <a:r>
              <a:rPr lang="ru-RU" sz="2000" i="1" dirty="0">
                <a:solidFill>
                  <a:srgbClr val="000000"/>
                </a:solidFill>
              </a:rPr>
              <a:t>прилагательные</a:t>
            </a:r>
            <a:r>
              <a:rPr lang="ru-RU" sz="2000" dirty="0">
                <a:solidFill>
                  <a:srgbClr val="000000"/>
                </a:solidFill>
              </a:rPr>
              <a:t> или причастия), которые описывают свойства и признаки этого явления или предмета. </a:t>
            </a:r>
            <a:r>
              <a:rPr lang="ru-RU" sz="2000" u="sng" dirty="0">
                <a:solidFill>
                  <a:srgbClr val="000000"/>
                </a:solidFill>
              </a:rPr>
              <a:t>Третья строка </a:t>
            </a:r>
            <a:r>
              <a:rPr lang="ru-RU" sz="2000" dirty="0">
                <a:solidFill>
                  <a:srgbClr val="000000"/>
                </a:solidFill>
              </a:rPr>
              <a:t>— образована </a:t>
            </a:r>
            <a:r>
              <a:rPr lang="ru-RU" sz="2000" i="1" dirty="0">
                <a:solidFill>
                  <a:srgbClr val="000000"/>
                </a:solidFill>
              </a:rPr>
              <a:t>тремя глаголами </a:t>
            </a:r>
            <a:r>
              <a:rPr lang="ru-RU" sz="2000" dirty="0">
                <a:solidFill>
                  <a:srgbClr val="000000"/>
                </a:solidFill>
              </a:rPr>
              <a:t>или деепричастиями, описывающими характерные действия явления или предмета. </a:t>
            </a:r>
            <a:r>
              <a:rPr lang="ru-RU" sz="2000" u="sng" dirty="0">
                <a:solidFill>
                  <a:srgbClr val="000000"/>
                </a:solidFill>
              </a:rPr>
              <a:t>Четвертая строка </a:t>
            </a:r>
            <a:r>
              <a:rPr lang="ru-RU" sz="2000" dirty="0">
                <a:solidFill>
                  <a:srgbClr val="000000"/>
                </a:solidFill>
              </a:rPr>
              <a:t>— фраза из </a:t>
            </a:r>
            <a:r>
              <a:rPr lang="ru-RU" sz="2000" i="1" dirty="0">
                <a:solidFill>
                  <a:srgbClr val="000000"/>
                </a:solidFill>
              </a:rPr>
              <a:t>четырёх слов</a:t>
            </a:r>
            <a:r>
              <a:rPr lang="ru-RU" sz="2000" dirty="0">
                <a:solidFill>
                  <a:srgbClr val="000000"/>
                </a:solidFill>
              </a:rPr>
              <a:t>, выражающая личное отношение, мнение, чувство автора </a:t>
            </a:r>
            <a:r>
              <a:rPr lang="ru-RU" sz="2000" dirty="0" err="1">
                <a:solidFill>
                  <a:srgbClr val="000000"/>
                </a:solidFill>
              </a:rPr>
              <a:t>синквейна</a:t>
            </a:r>
            <a:r>
              <a:rPr lang="ru-RU" sz="2000" dirty="0">
                <a:solidFill>
                  <a:srgbClr val="000000"/>
                </a:solidFill>
              </a:rPr>
              <a:t> к описываемому предмету или явлению. </a:t>
            </a:r>
            <a:r>
              <a:rPr lang="ru-RU" sz="2000" u="sng" dirty="0">
                <a:solidFill>
                  <a:srgbClr val="000000"/>
                </a:solidFill>
              </a:rPr>
              <a:t>Пятая строка </a:t>
            </a:r>
            <a:r>
              <a:rPr lang="ru-RU" sz="2000" dirty="0">
                <a:solidFill>
                  <a:srgbClr val="000000"/>
                </a:solidFill>
              </a:rPr>
              <a:t>— </a:t>
            </a:r>
            <a:r>
              <a:rPr lang="ru-RU" sz="2000" i="1" dirty="0">
                <a:solidFill>
                  <a:srgbClr val="000000"/>
                </a:solidFill>
              </a:rPr>
              <a:t>одно слово-резюме</a:t>
            </a:r>
            <a:r>
              <a:rPr lang="ru-RU" sz="2000" dirty="0">
                <a:solidFill>
                  <a:srgbClr val="000000"/>
                </a:solidFill>
              </a:rPr>
              <a:t>, характеризующее суть предмета или явления о котором говориться в дидактическом </a:t>
            </a:r>
            <a:r>
              <a:rPr lang="ru-RU" sz="2000" dirty="0" err="1">
                <a:solidFill>
                  <a:srgbClr val="000000"/>
                </a:solidFill>
              </a:rPr>
              <a:t>синквейне</a:t>
            </a:r>
            <a:r>
              <a:rPr lang="ru-RU" sz="2000" dirty="0">
                <a:solidFill>
                  <a:srgbClr val="000000"/>
                </a:solidFill>
              </a:rPr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1709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err="1" smtClean="0"/>
              <a:t>Синквейн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496789"/>
            <a:ext cx="2755032" cy="1730822"/>
          </a:xfrm>
        </p:spPr>
        <p:txBody>
          <a:bodyPr/>
          <a:lstStyle/>
          <a:p>
            <a:pPr marL="0" lvl="0" indent="0" algn="ctr">
              <a:spcBef>
                <a:spcPts val="0"/>
              </a:spcBef>
              <a:buClrTx/>
              <a:buSzTx/>
              <a:buNone/>
            </a:pPr>
            <a:r>
              <a:rPr lang="ru-RU" sz="2000" dirty="0">
                <a:solidFill>
                  <a:srgbClr val="000000"/>
                </a:solidFill>
              </a:rPr>
              <a:t>Дождик</a:t>
            </a:r>
          </a:p>
          <a:p>
            <a:pPr marL="0" lvl="0" indent="0" algn="ctr">
              <a:spcBef>
                <a:spcPts val="0"/>
              </a:spcBef>
              <a:buClrTx/>
              <a:buSzTx/>
              <a:buNone/>
            </a:pPr>
            <a:r>
              <a:rPr lang="ru-RU" sz="2000" dirty="0">
                <a:solidFill>
                  <a:srgbClr val="000000"/>
                </a:solidFill>
              </a:rPr>
              <a:t>мокрый, капающий</a:t>
            </a:r>
          </a:p>
          <a:p>
            <a:pPr marL="0" lvl="0" indent="0" algn="ctr">
              <a:spcBef>
                <a:spcPts val="0"/>
              </a:spcBef>
              <a:buClrTx/>
              <a:buSzTx/>
              <a:buNone/>
            </a:pPr>
            <a:r>
              <a:rPr lang="ru-RU" sz="2000" dirty="0">
                <a:solidFill>
                  <a:srgbClr val="000000"/>
                </a:solidFill>
              </a:rPr>
              <a:t>льет, мочит, поливает</a:t>
            </a:r>
          </a:p>
          <a:p>
            <a:pPr marL="0" lvl="0" indent="0" algn="ctr">
              <a:spcBef>
                <a:spcPts val="0"/>
              </a:spcBef>
              <a:buClrTx/>
              <a:buSzTx/>
              <a:buNone/>
            </a:pPr>
            <a:r>
              <a:rPr lang="ru-RU" sz="2000" dirty="0">
                <a:solidFill>
                  <a:srgbClr val="000000"/>
                </a:solidFill>
              </a:rPr>
              <a:t>я от него прячусь</a:t>
            </a:r>
          </a:p>
          <a:p>
            <a:pPr marL="0" lvl="0" indent="0" algn="ctr">
              <a:spcBef>
                <a:spcPts val="0"/>
              </a:spcBef>
              <a:buClrTx/>
              <a:buSzTx/>
              <a:buNone/>
            </a:pPr>
            <a:r>
              <a:rPr lang="ru-RU" sz="2000" dirty="0">
                <a:solidFill>
                  <a:srgbClr val="000000"/>
                </a:solidFill>
              </a:rPr>
              <a:t>Вода</a:t>
            </a:r>
          </a:p>
          <a:p>
            <a:pPr marL="0" lvl="0" indent="0" algn="ctr">
              <a:spcBef>
                <a:spcPts val="0"/>
              </a:spcBef>
              <a:buClrTx/>
              <a:buSzTx/>
              <a:buNone/>
            </a:pPr>
            <a:endParaRPr lang="ru-RU" sz="1800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2298" y="3429000"/>
            <a:ext cx="3617357" cy="242573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5436096" y="1496009"/>
            <a:ext cx="2790056" cy="16797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Медведь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злой, коричневый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спит, ест, лазает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я к нему не пойду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Рычание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7270" y="3426784"/>
            <a:ext cx="3447707" cy="23944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40340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Сказкатерапия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1198276"/>
            <a:ext cx="3544068" cy="265805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1212" y="4437112"/>
            <a:ext cx="2699792" cy="202484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9795" y="4424819"/>
            <a:ext cx="2732573" cy="204943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4985676" y="3867402"/>
            <a:ext cx="35440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Классические (абстрактные)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61927" y="6457890"/>
            <a:ext cx="31541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Животные (дополнение)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391423" y="6461956"/>
            <a:ext cx="27325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Ужастики (дополнение)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7933" y="1295400"/>
            <a:ext cx="3514537" cy="263590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667933" y="3867402"/>
            <a:ext cx="32782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Семейные</a:t>
            </a:r>
          </a:p>
        </p:txBody>
      </p:sp>
    </p:spTree>
    <p:extLst>
      <p:ext uri="{BB962C8B-B14F-4D97-AF65-F5344CB8AC3E}">
        <p14:creationId xmlns:p14="http://schemas.microsoft.com/office/powerpoint/2010/main" val="2102889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02758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Результаты исследования в нашем образовательном учреждении</a:t>
            </a:r>
            <a:endParaRPr lang="ru-RU" dirty="0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Сказкатерапия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700808"/>
            <a:ext cx="4009628" cy="400962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7961" y="1736812"/>
            <a:ext cx="3937620" cy="393762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467544" y="5822640"/>
            <a:ext cx="40096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Слова-действия (дополнение)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737961" y="5822640"/>
            <a:ext cx="39376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Путешествия (дополнение)</a:t>
            </a:r>
          </a:p>
        </p:txBody>
      </p:sp>
    </p:spTree>
    <p:extLst>
      <p:ext uri="{BB962C8B-B14F-4D97-AF65-F5344CB8AC3E}">
        <p14:creationId xmlns:p14="http://schemas.microsoft.com/office/powerpoint/2010/main" val="3714191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с кубиками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1508" y="1554162"/>
            <a:ext cx="7573384" cy="518720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86803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с кубиками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Составление предложений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152" y="2470613"/>
            <a:ext cx="2710889" cy="230425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0889" y="2469691"/>
            <a:ext cx="2619855" cy="230517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4017" y="2371937"/>
            <a:ext cx="2808312" cy="240293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356152" y="5062901"/>
            <a:ext cx="262951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Девочка пошла в зоопарк во время дождя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273802" y="5134909"/>
            <a:ext cx="26198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Машина привезла бабушку домой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154017" y="5134909"/>
            <a:ext cx="28083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Дедушка покормил  лошадь мороженым</a:t>
            </a:r>
          </a:p>
        </p:txBody>
      </p:sp>
    </p:spTree>
    <p:extLst>
      <p:ext uri="{BB962C8B-B14F-4D97-AF65-F5344CB8AC3E}">
        <p14:creationId xmlns:p14="http://schemas.microsoft.com/office/powerpoint/2010/main" val="765400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Составление простого рассказа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295400"/>
            <a:ext cx="8686800" cy="4784725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1467998"/>
            <a:ext cx="6240693" cy="344458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755576" y="5085184"/>
            <a:ext cx="727280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Однажды девочка Маша решила пойти гулять под дождем. Она одела куртку, взяла велосипед и поехала кататься. На улице к ней подошла собака и попросила у нее колбаски. Маша села на автобус и поехала в магазин. Но там она забыла за чем пришла и купила себе мобильный телефон.</a:t>
            </a:r>
          </a:p>
        </p:txBody>
      </p:sp>
    </p:spTree>
    <p:extLst>
      <p:ext uri="{BB962C8B-B14F-4D97-AF65-F5344CB8AC3E}">
        <p14:creationId xmlns:p14="http://schemas.microsoft.com/office/powerpoint/2010/main" val="2724508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с кубиками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9888" y="1556792"/>
            <a:ext cx="5616624" cy="4897460"/>
          </a:xfrm>
        </p:spPr>
      </p:pic>
      <p:sp>
        <p:nvSpPr>
          <p:cNvPr id="4" name="Прямоугольник 3"/>
          <p:cNvSpPr/>
          <p:nvPr/>
        </p:nvSpPr>
        <p:spPr>
          <a:xfrm>
            <a:off x="1403648" y="2967335"/>
            <a:ext cx="6624735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ДАВАЙТЕ</a:t>
            </a:r>
            <a:br>
              <a:rPr lang="ru-RU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</a:br>
            <a:r>
              <a:rPr lang="ru-RU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ПО</a:t>
            </a:r>
            <a:r>
              <a:rPr lang="ru-RU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И</a:t>
            </a:r>
            <a:r>
              <a:rPr lang="ru-RU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ГРАЕМ</a:t>
            </a:r>
            <a:endParaRPr lang="ru-RU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1994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Мероприятия для родителей будущих первоклассников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3715717"/>
            <a:ext cx="4543287" cy="302696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1554163"/>
            <a:ext cx="4867527" cy="324299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86911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Развитие устной речи в школе</a:t>
            </a:r>
            <a:endParaRPr lang="ru-RU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304800" y="1554162"/>
          <a:ext cx="8686800" cy="48991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>Спасибо за внимание!</a:t>
            </a:r>
            <a:endParaRPr lang="ru-RU"/>
          </a:p>
        </p:txBody>
      </p:sp>
      <p:pic>
        <p:nvPicPr>
          <p:cNvPr id="1026" name="Picture 2" descr="C:\Users\User\Documents\Завуч\Отчеты школы\Семинар по преемственности\01KB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7" y="1412776"/>
            <a:ext cx="8496944" cy="50405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60648"/>
            <a:ext cx="8686800" cy="72008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Речь – основа коммуникации</a:t>
            </a:r>
            <a:endParaRPr lang="ru-RU" sz="2000" dirty="0"/>
          </a:p>
        </p:txBody>
      </p:sp>
      <p:pic>
        <p:nvPicPr>
          <p:cNvPr id="1026" name="Picture 2" descr="C:\Users\User\Documents\Завуч\Отчеты школы\Семинар по преемственности\Communicatio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724" y="1412776"/>
            <a:ext cx="8568952" cy="511519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Речь – основа мышления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Функции речи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32321636"/>
              </p:ext>
            </p:extLst>
          </p:nvPr>
        </p:nvGraphicFramePr>
        <p:xfrm>
          <a:off x="304800" y="1554163"/>
          <a:ext cx="86868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1716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Модель формирования речевого высказывания ( по Л.С. </a:t>
            </a:r>
            <a:r>
              <a:rPr lang="ru-RU" dirty="0" err="1" smtClean="0"/>
              <a:t>Выготскому</a:t>
            </a:r>
            <a:r>
              <a:rPr lang="ru-RU" dirty="0" smtClean="0"/>
              <a:t> )</a:t>
            </a:r>
            <a:endParaRPr lang="ru-RU" dirty="0"/>
          </a:p>
        </p:txBody>
      </p:sp>
      <p:pic>
        <p:nvPicPr>
          <p:cNvPr id="2053" name="Picture 5" descr="C:\Users\User\Documents\Завуч\Отчеты школы\Семинар по преемственности\pyramid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628800"/>
            <a:ext cx="8424936" cy="5042693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4067944" y="2132856"/>
            <a:ext cx="40324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</a:t>
            </a:r>
            <a:r>
              <a:rPr lang="ru-RU" sz="3200" dirty="0" smtClean="0"/>
              <a:t>Внешняя речь</a:t>
            </a:r>
            <a:endParaRPr lang="ru-RU" sz="3200" dirty="0"/>
          </a:p>
        </p:txBody>
      </p:sp>
      <p:sp>
        <p:nvSpPr>
          <p:cNvPr id="15" name="TextBox 14"/>
          <p:cNvSpPr txBox="1"/>
          <p:nvPr/>
        </p:nvSpPr>
        <p:spPr>
          <a:xfrm>
            <a:off x="4716016" y="2924944"/>
            <a:ext cx="38843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Семантический план</a:t>
            </a:r>
            <a:endParaRPr lang="ru-RU" sz="3200" dirty="0"/>
          </a:p>
        </p:txBody>
      </p:sp>
      <p:sp>
        <p:nvSpPr>
          <p:cNvPr id="16" name="TextBox 15"/>
          <p:cNvSpPr txBox="1"/>
          <p:nvPr/>
        </p:nvSpPr>
        <p:spPr>
          <a:xfrm>
            <a:off x="5148064" y="3861048"/>
            <a:ext cx="31918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Внутренняя речь</a:t>
            </a:r>
            <a:endParaRPr lang="ru-RU" sz="3200" dirty="0"/>
          </a:p>
        </p:txBody>
      </p:sp>
      <p:sp>
        <p:nvSpPr>
          <p:cNvPr id="17" name="TextBox 16"/>
          <p:cNvSpPr txBox="1"/>
          <p:nvPr/>
        </p:nvSpPr>
        <p:spPr>
          <a:xfrm>
            <a:off x="5868144" y="5013176"/>
            <a:ext cx="17732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Замысел</a:t>
            </a:r>
            <a:endParaRPr lang="ru-RU" sz="3200" dirty="0"/>
          </a:p>
        </p:txBody>
      </p:sp>
      <p:sp>
        <p:nvSpPr>
          <p:cNvPr id="18" name="TextBox 17"/>
          <p:cNvSpPr txBox="1"/>
          <p:nvPr/>
        </p:nvSpPr>
        <p:spPr>
          <a:xfrm>
            <a:off x="6516216" y="6093296"/>
            <a:ext cx="13009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Мотив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5" descr="C:\Users\User\Documents\Завуч\Отчеты школы\Семинар по преемственности\pyramid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340769"/>
            <a:ext cx="8280920" cy="525658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843808" y="1628800"/>
            <a:ext cx="11521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err="1" smtClean="0"/>
              <a:t>Внеш</a:t>
            </a:r>
            <a:endParaRPr lang="ru-RU" sz="1600" b="1" dirty="0" smtClean="0"/>
          </a:p>
          <a:p>
            <a:pPr algn="ctr"/>
            <a:r>
              <a:rPr lang="ru-RU" sz="1600" b="1" dirty="0" err="1" smtClean="0"/>
              <a:t>няя</a:t>
            </a:r>
            <a:endParaRPr lang="ru-RU" sz="1600" b="1" dirty="0" smtClean="0"/>
          </a:p>
          <a:p>
            <a:pPr algn="ctr"/>
            <a:r>
              <a:rPr lang="ru-RU" sz="1600" b="1" dirty="0" smtClean="0"/>
              <a:t> речь</a:t>
            </a:r>
            <a:endParaRPr lang="ru-RU" sz="1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483768" y="2708920"/>
            <a:ext cx="18004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Семантический </a:t>
            </a:r>
          </a:p>
          <a:p>
            <a:pPr algn="ctr"/>
            <a:r>
              <a:rPr lang="ru-RU" b="1" dirty="0" smtClean="0"/>
              <a:t>план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267744" y="3861048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Внутренняя речь</a:t>
            </a:r>
            <a:endParaRPr lang="ru-RU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339752" y="4797152"/>
            <a:ext cx="2376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Замысел</a:t>
            </a:r>
            <a:endParaRPr lang="ru-RU" sz="3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835696" y="5805264"/>
            <a:ext cx="32403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Мотив</a:t>
            </a:r>
            <a:endParaRPr lang="ru-RU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355976" y="1772816"/>
            <a:ext cx="3960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Звукопроизношение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4644008" y="2564904"/>
            <a:ext cx="38164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Лексика и грамматический </a:t>
            </a:r>
          </a:p>
          <a:p>
            <a:r>
              <a:rPr lang="ru-RU" sz="2400" dirty="0" smtClean="0"/>
              <a:t>строй речи</a:t>
            </a:r>
            <a:endParaRPr lang="ru-RU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5652120" y="3645024"/>
            <a:ext cx="309634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Правильное построение </a:t>
            </a:r>
          </a:p>
          <a:p>
            <a:r>
              <a:rPr lang="ru-RU" sz="2400" dirty="0" smtClean="0"/>
              <a:t>высказывания</a:t>
            </a:r>
          </a:p>
          <a:p>
            <a:r>
              <a:rPr lang="ru-RU" sz="2400" dirty="0" smtClean="0"/>
              <a:t> в соответствии </a:t>
            </a:r>
          </a:p>
          <a:p>
            <a:r>
              <a:rPr lang="ru-RU" sz="2400" dirty="0" smtClean="0"/>
              <a:t>с задачей речи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Предпосылки овладения письменной речью</a:t>
            </a:r>
            <a:endParaRPr lang="ru-RU" dirty="0"/>
          </a:p>
        </p:txBody>
      </p:sp>
      <p:graphicFrame>
        <p:nvGraphicFramePr>
          <p:cNvPr id="15" name="Объект 1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42081311"/>
              </p:ext>
            </p:extLst>
          </p:nvPr>
        </p:nvGraphicFramePr>
        <p:xfrm>
          <a:off x="304800" y="1554162"/>
          <a:ext cx="8686800" cy="50431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2365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990</TotalTime>
  <Words>957</Words>
  <Application>Microsoft Office PowerPoint</Application>
  <PresentationFormat>Экран (4:3)</PresentationFormat>
  <Paragraphs>160</Paragraphs>
  <Slides>37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Трек</vt:lpstr>
      <vt:lpstr>Тема: развитие устной речи – единая цель специалистов ДОУ и школы </vt:lpstr>
      <vt:lpstr>Целевые ориентиры для выпускника детского сада</vt:lpstr>
      <vt:lpstr>Результаты исследования в нашем образовательном учреждении</vt:lpstr>
      <vt:lpstr>Речь – основа коммуникации</vt:lpstr>
      <vt:lpstr>Речь – основа мышления</vt:lpstr>
      <vt:lpstr>Функции речи</vt:lpstr>
      <vt:lpstr>Модель формирования речевого высказывания ( по Л.С. Выготскому )</vt:lpstr>
      <vt:lpstr>Презентация PowerPoint</vt:lpstr>
      <vt:lpstr>Предпосылки овладения письменной речью</vt:lpstr>
      <vt:lpstr>Формирование устной речи</vt:lpstr>
      <vt:lpstr>ГБОУ школа №13 Приморского района</vt:lpstr>
      <vt:lpstr>Развитие устной речи в ДОУ</vt:lpstr>
      <vt:lpstr>Презентация PowerPoint</vt:lpstr>
      <vt:lpstr>Традиционная методика обучения связному высказыванию</vt:lpstr>
      <vt:lpstr>Презентация PowerPoint</vt:lpstr>
      <vt:lpstr>инновационные технологии развития речи у дошкольников</vt:lpstr>
      <vt:lpstr>Наиболее продуктивны приёмы мнемотехники и ТРИЗ-педагогики</vt:lpstr>
      <vt:lpstr>Презентация PowerPoint</vt:lpstr>
      <vt:lpstr>Приёмы мнемотехники</vt:lpstr>
      <vt:lpstr>ТРИЗ – теория решения изобретательских задач </vt:lpstr>
      <vt:lpstr>Загадки на основе сравнений</vt:lpstr>
      <vt:lpstr>Загадки на основе сравнений</vt:lpstr>
      <vt:lpstr>Загадки на основе сравнений</vt:lpstr>
      <vt:lpstr>Загадки на основе сравнений</vt:lpstr>
      <vt:lpstr>Составление метафор</vt:lpstr>
      <vt:lpstr>Составление метафор</vt:lpstr>
      <vt:lpstr>Синквейн</vt:lpstr>
      <vt:lpstr>Синквейн</vt:lpstr>
      <vt:lpstr>Сказкатерапия</vt:lpstr>
      <vt:lpstr>Сказкатерапия</vt:lpstr>
      <vt:lpstr>Работа с кубиками</vt:lpstr>
      <vt:lpstr>Работа с кубиками</vt:lpstr>
      <vt:lpstr>Составление простого рассказа</vt:lpstr>
      <vt:lpstr>Работа с кубиками</vt:lpstr>
      <vt:lpstr>Мероприятия для родителей будущих первоклассников</vt:lpstr>
      <vt:lpstr>Развитие устной речи в школе</vt:lpstr>
      <vt:lpstr> 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Секция: Овладение устной речью</dc:title>
  <dc:creator>Пользователь</dc:creator>
  <cp:lastModifiedBy>RePack by Diakov</cp:lastModifiedBy>
  <cp:revision>27</cp:revision>
  <dcterms:created xsi:type="dcterms:W3CDTF">2018-10-26T08:52:12Z</dcterms:created>
  <dcterms:modified xsi:type="dcterms:W3CDTF">2021-04-14T15:04:08Z</dcterms:modified>
</cp:coreProperties>
</file>