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  <p:sldId id="265" r:id="rId14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3717925"/>
            <a:ext cx="10943167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4940300"/>
            <a:ext cx="10949517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/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en-US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4CD68"/>
            </a:gs>
            <a:gs pos="100000">
              <a:srgbClr val="0B6E38"/>
            </a:gs>
          </a:gsLst>
          <a:lin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315" y="1354455"/>
            <a:ext cx="11214735" cy="2233930"/>
          </a:xfr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scaled="0"/>
          </a:gradFill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/>
              <a:t> </a:t>
            </a:r>
            <a:r>
              <a:rPr lang="en-US" sz="5400" b="1">
                <a:ln/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Актуальные тенденции изучения детской речи</a:t>
            </a:r>
            <a:endParaRPr lang="en-US" sz="5400" b="1">
              <a:ln/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638800" y="4447540"/>
            <a:ext cx="5937250" cy="147383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b="1" dirty="0" smtClean="0">
                <a:sym typeface="+mn-ea"/>
              </a:rPr>
              <a:t>Выполнила : </a:t>
            </a:r>
            <a:r>
              <a:rPr lang="ru-RU" b="1" dirty="0" err="1" smtClean="0">
                <a:sym typeface="+mn-ea"/>
              </a:rPr>
              <a:t>                       Барабанщикова</a:t>
            </a:r>
            <a:r>
              <a:rPr lang="ru-RU" b="1" dirty="0" smtClean="0">
                <a:sym typeface="+mn-ea"/>
              </a:rPr>
              <a:t> Е.В.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altLang="en-US" b="1" dirty="0" smtClean="0">
              <a:solidFill>
                <a:schemeClr val="tx1"/>
              </a:solidFill>
            </a:endParaRPr>
          </a:p>
          <a:p>
            <a:endParaRPr lang="en-US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2412365"/>
            <a:ext cx="10972800" cy="2899410"/>
          </a:xfrm>
          <a:solidFill>
            <a:schemeClr val="accent2">
              <a:lumMod val="60000"/>
              <a:lumOff val="40000"/>
            </a:schemeClr>
          </a:solidFill>
          <a:ln w="9525">
            <a:noFill/>
          </a:ln>
        </p:spPr>
        <p:txBody>
          <a:bodyPr vert="horz" rtlCol="0">
            <a:normAutofit/>
          </a:bodyPr>
          <a:p>
            <a:pPr marL="0" lvl="0" algn="l">
              <a:buClrTx/>
              <a:buSzTx/>
              <a:buFontTx/>
              <a:buNone/>
            </a:pPr>
            <a:r>
              <a:rPr lang="ru-RU" altLang="en-US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sym typeface="+mn-ea"/>
              </a:rPr>
              <a:t>«Программа развития речи»</a:t>
            </a:r>
            <a:r>
              <a:rPr lang="ru-RU" altLang="en-US">
                <a:sym typeface="+mn-ea"/>
              </a:rPr>
              <a:t> (О. С. Ушакова) - углубляет, дополняет, уточняет типовую программу. Программа базируется на комплексном подходе к речевому развитию на занятиях.</a:t>
            </a:r>
            <a:endParaRPr lang="ru-RU" altLang="en-US">
              <a:sym typeface="+mn-ea"/>
            </a:endParaRPr>
          </a:p>
          <a:p>
            <a:pPr marL="0" lvl="0" algn="l">
              <a:buClrTx/>
              <a:buSzTx/>
              <a:buFontTx/>
              <a:buNone/>
            </a:pPr>
            <a:endParaRPr lang="ru-RU" altLang="en-US"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174750"/>
            <a:ext cx="10972800" cy="344297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 b="1">
                <a:solidFill>
                  <a:srgbClr val="002060"/>
                </a:solidFill>
                <a:sym typeface="+mn-ea"/>
              </a:rPr>
              <a:t>«Детство»</a:t>
            </a:r>
            <a:r>
              <a:rPr lang="ru-RU" altLang="en-US">
                <a:sym typeface="+mn-ea"/>
              </a:rPr>
              <a:t> (В. И, Логинова, Т. И. Бабаева и др.) - содержит специальные разделы: «развиваем речь детей», «ребенок и книга», - в конце каждого раздела предлагается критерии для оценки уровня речевого развития; - определены речевые умения в разных видах деятельности.</a:t>
            </a: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 b="1">
                <a:solidFill>
                  <a:srgbClr val="002060"/>
                </a:solidFill>
                <a:sym typeface="+mn-ea"/>
              </a:rPr>
              <a:t>«Развитие»</a:t>
            </a:r>
            <a:r>
              <a:rPr lang="ru-RU" altLang="en-US">
                <a:sym typeface="+mn-ea"/>
              </a:rPr>
              <a:t> (под ред. А. Венгера) - в ней определены направления речевой работы: - ознакомление с художественной литературой; - освоение специальных средств литератур но-речевой деятельности (средства художественной выразительности, развитие звуковой стороны речи); - развитие познавательных способностей (на базе ознакомления с художественной литературой); - обучение грамоте со средней группы; - обучение чтению со старшей группы.</a:t>
            </a: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87045" y="543560"/>
            <a:ext cx="11095355" cy="501523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 algn="ctr">
              <a:buNone/>
            </a:pPr>
            <a:r>
              <a:rPr lang="ru-RU" altLang="en-US" sz="2400"/>
              <a:t>Первые печатные труды по проблеме исследования детской речи в России появились в 80-е годы ХΙХ века: в статье А. Александрова (1883) освещаются результаты изучения речи детей раннего возраста (до трех лет), статья В. Благовещенского (1886) посвящена речевому развитию ребенка до семи лет. Речь детей дошкольного возраста исследуют и представители экспериментальной психологии и педагогики: В. П. Вахтеров, Т. Лабунец, П. Ф. Каптерев, и другие. Заслуга В. П. Вахтерова в том, что он первым в России предпринял попытку дать на основе собственных многолетних наблюдений целостную картину развития речи ребенка с самого раннего возраста до двенадцати с половиной лет. Он искал связи между использованием языковых средств и умственным развитием ребенка на определенном возрастном этапе.</a:t>
            </a:r>
            <a:endParaRPr lang="ru-RU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83895" y="717550"/>
            <a:ext cx="10898505" cy="54102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 sz="2400"/>
              <a:t>В изучении детской речи четко прослеживаются несколько направлений:</a:t>
            </a:r>
            <a:endParaRPr lang="ru-RU" altLang="en-US" sz="2400"/>
          </a:p>
          <a:p>
            <a:r>
              <a:rPr lang="ru-RU" altLang="en-US" sz="2400"/>
              <a:t> </a:t>
            </a:r>
            <a:r>
              <a:rPr lang="ru-RU" altLang="en-US" sz="2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изучение специфики детской речи по сравнению с нормированной литературной речью</a:t>
            </a:r>
            <a:r>
              <a:rPr lang="ru-RU" altLang="en-US" sz="2400"/>
              <a:t> (К. И. Чуковский, Е. И. Тихеева, Н. А. Рыбникова, С. Н. Цейтлин); </a:t>
            </a:r>
            <a:endParaRPr lang="ru-RU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ru-RU" altLang="en-US" sz="2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психологическое направление</a:t>
            </a:r>
            <a:r>
              <a:rPr lang="ru-RU" altLang="en-US" sz="2400"/>
              <a:t>, в рамках которого изучалась речь детей в широких обобщениях (Л. С. Выготский, П. П. Блонский, Н. И. Жинкин, Ф. А. Сохин, А. М. Леушина); </a:t>
            </a:r>
            <a:endParaRPr lang="ru-RU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ru-RU" altLang="en-US" sz="2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лингвистическое направление</a:t>
            </a:r>
            <a:r>
              <a:rPr lang="ru-RU" altLang="en-US" sz="2400"/>
              <a:t>, охватывающее изучение онтогегеза детской речи (А. Н. Гвоздев, А. М. Шахнарович, Н. М. Аксарина, М. И. Лисина);</a:t>
            </a:r>
            <a:endParaRPr lang="ru-RU" alt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ru-RU" altLang="en-US" sz="2400"/>
              <a:t> </a:t>
            </a:r>
            <a:r>
              <a:rPr lang="ru-RU" altLang="en-US" sz="2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исследования индивидуальных различий</a:t>
            </a:r>
            <a:r>
              <a:rPr lang="ru-RU" altLang="en-US" sz="2400"/>
              <a:t> в показателях речевого развития как в личностном плане, так и в общих тенденциях (В. А. Добромыслов, В. С. Филатов).</a:t>
            </a:r>
            <a:endParaRPr lang="ru-RU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951865"/>
            <a:ext cx="10972800" cy="517588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/>
              <a:t>В 1960 году в НИИ дошкольного воспитания АПН СССР была образована </a:t>
            </a:r>
            <a:r>
              <a:rPr lang="ru-RU" altLang="en-US" b="1">
                <a:solidFill>
                  <a:srgbClr val="002060"/>
                </a:solidFill>
              </a:rPr>
              <a:t>лаборатория развития детской речи</a:t>
            </a:r>
            <a:r>
              <a:rPr lang="ru-RU" altLang="en-US"/>
              <a:t> (зав. лабораторией – Феликс Алексеевич Сохин (1929-1992) - ученик Рубинштейна, глубокий знаток детской речи, лингвист и психолог). В центре внимания находятся вопросы развития семантики детской речи, формирования языковых обобщений, элементарного осознания явлений языка и речи.</a:t>
            </a:r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87985" y="382905"/>
            <a:ext cx="11194415" cy="597916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/>
              <a:t>Результаты этих исследований были отражены в</a:t>
            </a:r>
            <a:r>
              <a:rPr lang="ru-RU" altLang="en-US" b="1">
                <a:solidFill>
                  <a:srgbClr val="002060"/>
                </a:solidFill>
              </a:rPr>
              <a:t> новой типовой программе</a:t>
            </a:r>
            <a:r>
              <a:rPr lang="ru-RU" altLang="en-US"/>
              <a:t>( 1983-1984), (под ред. Р. А. Курбатовой и Н. Н. Поддьякова).  На основе типовой программы были созданы программы воспитания и обучения в союзных республиках. В РФ - «Программа воспитания и обучения в детском саду» (1985) под ред. М. А. Васильевой. В ней сохранялись принципиальные подходы к развитию речи детей, содержание программных задач и последовательность их усложнения, учтена специфика культурно-национальных условий России.</a:t>
            </a:r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/>
              <a:t>Разработка Ф. А. Сохиным методической теории включала психологические, психолингвистические, лингвистические и педагогические аспекты. В центре внимания находятся вопросы развития семантики детской речи. На основе разработки данных вопросов была составлена программа речевого развития детей (1992-94), методического пособия для воспитателей, в которых прослеживается комплексный подход к речевому развитию и овладение речью как творческий процесс.</a:t>
            </a:r>
            <a:endParaRPr lang="ru-RU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11175" y="469900"/>
            <a:ext cx="11071225" cy="565785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 sz="2400"/>
              <a:t>В настоящее время психолого-педагогические исследования детской речи выполняются в трех направлениях (классификация Ф. А. Сохина):</a:t>
            </a:r>
            <a:endParaRPr lang="ru-RU" altLang="en-US" sz="2400"/>
          </a:p>
          <a:p>
            <a:pPr marL="0" indent="0">
              <a:buNone/>
            </a:pP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-   </a:t>
            </a:r>
            <a:r>
              <a:rPr lang="ru-RU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структурном </a:t>
            </a:r>
            <a:r>
              <a:rPr lang="ru-RU" altLang="en-US" sz="2400"/>
              <a:t>- исследуются вопросы формирования разных структурных уровней языка: фонетического, лексического, грамматического;</a:t>
            </a:r>
            <a:endParaRPr lang="ru-RU" altLang="en-US" sz="2400"/>
          </a:p>
          <a:p>
            <a:pPr marL="0" indent="0">
              <a:buNone/>
            </a:pP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-</a:t>
            </a:r>
            <a:r>
              <a:rPr lang="ru-RU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функциональном</a:t>
            </a:r>
            <a:r>
              <a:rPr lang="ru-RU" altLang="en-US" sz="2400"/>
              <a:t> - исследуются проблемы формирования  навыков владения языком в коммуникативной функции: связная речь;</a:t>
            </a:r>
            <a:endParaRPr lang="ru-RU" altLang="en-US" sz="2400"/>
          </a:p>
          <a:p>
            <a:pPr marL="0" indent="0">
              <a:buNone/>
            </a:pP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-    </a:t>
            </a:r>
            <a:r>
              <a:rPr lang="ru-RU" altLang="en-US" sz="2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когнитивном</a:t>
            </a:r>
            <a:r>
              <a:rPr lang="ru-RU" altLang="en-US" sz="2400"/>
              <a:t> - исследуется проблема формирования элементарного осознания явлений языка и речи: обучение грамоте.</a:t>
            </a:r>
            <a:endParaRPr lang="ru-RU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35305" y="358140"/>
            <a:ext cx="11047095" cy="576961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p>
            <a:pPr marL="0" indent="0">
              <a:buNone/>
            </a:pPr>
            <a:r>
              <a:rPr lang="ru-RU" altLang="en-US"/>
              <a:t>Результаты исследований изменили подходы к содержанию и формам обучения. Собственно речевые задачи отделяются от ознакомления с окружающим, вычленяются знания об элементах языковой действительности (что обеспечивает лингвистическое развитие ребенка); разрабатываются комплексные занятия (где ведущая задача - обучение монологической речи); интегративные занятия, объединяющие разные виды деятельности (музыкальное, речевое, двигательное, изобразительное творчество).</a:t>
            </a:r>
            <a:endParaRPr lang="ru-RU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p>
            <a:pPr algn="ctr"/>
            <a:r>
              <a:rPr lang="ru-RU" altLang="en-US">
                <a:solidFill>
                  <a:schemeClr val="bg1"/>
                </a:solidFill>
              </a:rPr>
              <a:t>новые вариативные программы</a:t>
            </a:r>
            <a:endParaRPr lang="ru-RU" altLang="en-US">
              <a:solidFill>
                <a:schemeClr val="bg1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744345"/>
            <a:ext cx="10972800" cy="4383405"/>
          </a:xfrm>
          <a:solidFill>
            <a:schemeClr val="accent2">
              <a:lumMod val="60000"/>
              <a:lumOff val="40000"/>
            </a:schemeClr>
          </a:solidFill>
          <a:ln w="9525">
            <a:noFill/>
          </a:ln>
        </p:spPr>
        <p:txBody>
          <a:bodyPr vert="horz" rtlCol="0">
            <a:normAutofit/>
          </a:bodyPr>
          <a:p>
            <a:pPr marL="0" lvl="0" algn="l">
              <a:buClrTx/>
              <a:buSzTx/>
              <a:buFontTx/>
              <a:buNone/>
            </a:pPr>
            <a:r>
              <a:rPr lang="ru-RU" altLang="en-US" b="1">
                <a:solidFill>
                  <a:srgbClr val="002060"/>
                </a:solidFill>
                <a:sym typeface="+mn-ea"/>
              </a:rPr>
              <a:t>«Радуга»</a:t>
            </a:r>
            <a:r>
              <a:rPr lang="ru-RU" altLang="en-US">
                <a:sym typeface="+mn-ea"/>
              </a:rPr>
              <a:t> (под ред. Т. Н. Дороновой). - Одним из важнейших средств развития дошкольников является создание развивающей речевой среды; подобран литературный репертуар для чтения и рассказывания.</a:t>
            </a:r>
            <a:endParaRPr lang="ru-RU" altLang="en-US">
              <a:sym typeface="+mn-ea"/>
            </a:endParaRPr>
          </a:p>
          <a:p>
            <a:pPr marL="0" lvl="0" algn="l">
              <a:buClrTx/>
              <a:buSzTx/>
              <a:buFontTx/>
              <a:buNone/>
            </a:pPr>
            <a:r>
              <a:rPr lang="ru-RU" altLang="en-US">
                <a:sym typeface="+mn-ea"/>
              </a:rPr>
              <a:t>«Программа развития речи» (О. С. Ушакова) - углубляет, дополняет, уточняет типовую программу. Программа базируется на комплексном подходе к речевому развитию на занятиях.</a:t>
            </a:r>
            <a:endParaRPr lang="ru-RU" altLang="en-US"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 Color 13">
    <a:dk1>
      <a:srgbClr val="000000"/>
    </a:dk1>
    <a:lt1>
      <a:srgbClr val="FFFFFF"/>
    </a:lt1>
    <a:dk2>
      <a:srgbClr val="000000"/>
    </a:dk2>
    <a:lt2>
      <a:srgbClr val="969696"/>
    </a:lt2>
    <a:accent1>
      <a:srgbClr val="009900"/>
    </a:accent1>
    <a:accent2>
      <a:srgbClr val="99CC00"/>
    </a:accent2>
    <a:accent3>
      <a:srgbClr val="FFFFFF"/>
    </a:accent3>
    <a:accent4>
      <a:srgbClr val="000000"/>
    </a:accent4>
    <a:accent5>
      <a:srgbClr val="AACAAA"/>
    </a:accent5>
    <a:accent6>
      <a:srgbClr val="8AB900"/>
    </a:accent6>
    <a:hlink>
      <a:srgbClr val="CC3300"/>
    </a:hlink>
    <a:folHlink>
      <a:srgbClr val="99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5092</Words>
  <Application>WPS Presentation</Application>
  <PresentationFormat>宽屏</PresentationFormat>
  <Paragraphs>44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SimSun</vt:lpstr>
      <vt:lpstr>Wingdings</vt:lpstr>
      <vt:lpstr>Microsoft YaHei</vt:lpstr>
      <vt:lpstr>Arial Unicode MS</vt:lpstr>
      <vt:lpstr>Green Color</vt:lpstr>
      <vt:lpstr> Актуальные тенденции изучения детской речи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новые вариативные программы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Барабанщикова Елена</cp:lastModifiedBy>
  <cp:revision>3</cp:revision>
  <dcterms:created xsi:type="dcterms:W3CDTF">2021-04-09T08:45:00Z</dcterms:created>
  <dcterms:modified xsi:type="dcterms:W3CDTF">2021-04-15T10:38:58Z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1049-11.2.0.10078</vt:lpwstr>
  </property>
</Properties>
</file>