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476673"/>
            <a:ext cx="6480720" cy="230425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Детям об армии России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83" r="5583"/>
          <a:stretch>
            <a:fillRect/>
          </a:stretch>
        </p:blipFill>
        <p:spPr>
          <a:xfrm>
            <a:off x="1792288" y="188641"/>
            <a:ext cx="548640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653136"/>
            <a:ext cx="8352928" cy="2016224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Военная разведка-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 особых сухопутных войск, целью которых является добыча сведений о противнике. Помогают разведке в их нелегком,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интересном деле наблюдательные посты, дозорные отделения, разведывательные дозоры, разведывательные группы, разведывательные отряды, подразделения, выделенные для проведения поисков, разведки боем, устройства засад.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воздушные силы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17175b-678x3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476672"/>
            <a:ext cx="475252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самые мобильные и маневренные виды и рода войск вооруженных сил РФ. Их основная задача состоит в обеспечении безопасности и защиты территориальных интересов страны в воздухе. Кроме того, они призваны защищать административные, промышленные и экономические центры России.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9044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7775" r="7775"/>
          <a:stretch>
            <a:fillRect/>
          </a:stretch>
        </p:blipFill>
        <p:spPr>
          <a:xfrm>
            <a:off x="1792288" y="260350"/>
            <a:ext cx="5486400" cy="3673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4"/>
          <p:cNvSpPr>
            <a:spLocks noGrp="1"/>
          </p:cNvSpPr>
          <p:nvPr>
            <p:ph type="body" sz="half" idx="2"/>
          </p:nvPr>
        </p:nvSpPr>
        <p:spPr>
          <a:xfrm>
            <a:off x="179512" y="4005064"/>
            <a:ext cx="8784976" cy="26642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ВВС вооружены боевыми и учебно-боевыми самолетами, вертолетами, транспортной и специальной техникой. Кроме того, в их распоряжении имеются зенитные орудия и военная техника специального назначения. Выделяют такие виды авиации: дальняя и разносторонняя фронтовая, транспортная и армейская. Кроме них существует еще два рода противовоздушных войск: зенитные и радиотехнические.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vdv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95" r="1395"/>
          <a:stretch>
            <a:fillRect/>
          </a:stretch>
        </p:blipFill>
        <p:spPr>
          <a:xfrm>
            <a:off x="1792288" y="188913"/>
            <a:ext cx="5486400" cy="352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type="body" sz="half" idx="2"/>
          </p:nvPr>
        </p:nvSpPr>
        <p:spPr>
          <a:xfrm>
            <a:off x="179388" y="3789041"/>
            <a:ext cx="8785225" cy="28083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Особое место отводится воздушно-десантным войскам. Они объединяют все лучшее, что могут дать ранее упомянутые виды ВС РФ. Рода войск в составе ВДВ укомплектованы артиллерией и зенитно-ракетными средствами. В их распоряжении боевые машины десанта и бронетранспортеры. Причем создана специальная техника, которая позволяет с помощью парашютов десантировать разнообразные грузы в любую погоду на произвольную местность.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51694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Военно</a:t>
            </a:r>
            <a:r>
              <a:rPr lang="ru-RU" sz="2800" dirty="0" smtClean="0">
                <a:solidFill>
                  <a:srgbClr val="002060"/>
                </a:solidFill>
              </a:rPr>
              <a:t>- морской флот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7163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68761"/>
            <a:ext cx="5111750" cy="336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268760"/>
            <a:ext cx="3008313" cy="4857403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виды и рода войск вооруженных сил РФ предназначены для проведения боевых операций и защиты территориальных интересов страны на водной поверхности. Военно-морской флот также имеет возможность наносить ядерные удары по стратегически важным объектам противника. В его задачи также входит уничтожение сил противника в открытом море и на береговых базах. </a:t>
            </a:r>
            <a:endParaRPr lang="ru-RU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морских войск: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подводная и надводная силы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морская авиация и пехота, 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береговые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ракетно-артиллерийские части и подразделения обслуживания и материального обеспечения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kakie-est-voinskie-zvaniya-vmf-rossii-po-vozrastaniy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149080"/>
            <a:ext cx="547260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Подводные силы РФ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предназначение состоит в поиске и поражении подлодок противника и его кораблей. С их помощью осуществляется высадка морского десанта, а также обнаружение и обезвреживание морских мин.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Подразделения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подводными кораблями, кроме того что обнаруживают подлодки противника, поражают наземные объекты врага. Причем действовать они могут как самостоятельно, так и в комплексе с другими войсками РФ.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apl-severordvinsk-proekt-885-yasen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717032"/>
            <a:ext cx="4038600" cy="2520280"/>
          </a:xfrm>
        </p:spPr>
      </p:pic>
      <p:pic>
        <p:nvPicPr>
          <p:cNvPr id="8" name="Содержимое 7" descr="1458376281_5e2f1cb63cf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620689"/>
            <a:ext cx="4038600" cy="2736304"/>
          </a:xfrm>
        </p:spPr>
      </p:pic>
      <p:pic>
        <p:nvPicPr>
          <p:cNvPr id="9" name="Рисунок 8" descr="7316de1d48a26b95a7e314f1ac00001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42900"/>
            <a:ext cx="4176464" cy="3014092"/>
          </a:xfrm>
          <a:prstGeom prst="rect">
            <a:avLst/>
          </a:prstGeom>
        </p:spPr>
      </p:pic>
      <p:pic>
        <p:nvPicPr>
          <p:cNvPr id="10" name="Рисунок 9" descr="submarina-atomnaia-podvodnaia-lodka-proekt-971-para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3933056"/>
            <a:ext cx="4032448" cy="238693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Надводные силы РФ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Надводные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силы образованы из кораблей и катеров, которые имеют различную направленность от ракетной и противолодочной до торпедной и десантной. Их предназначение состоит в поиске и поражении подлодок противника и его кораблей. С их помощью осуществляется высадка морского десанта, а также обнаружение и обезвреживание морских мин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280px-Six_nuclear-powered_guided_missile_cruisers_underway_in_form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933056"/>
            <a:ext cx="496855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Морская авиация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Морская авиация — род сил Военно-морского флота, предназначенный для поиска и уничтожения боевых сил флота противника, десантных отрядов, конвоев и одиночных кораблей (судов) в море и на базах; прикрытия группировок кораблей и объектов флота от ударов противника с воздуха; уничтожения самолётов, вертолётов и крылатых ракет; ведения воздушной разведки; наведения на корабельные силы противника своих ударных сил и выдачи им </a:t>
            </a:r>
            <a:r>
              <a:rPr lang="ru-RU" sz="2400" b="1" dirty="0" err="1" smtClean="0">
                <a:solidFill>
                  <a:srgbClr val="002060"/>
                </a:solidFill>
              </a:rPr>
              <a:t>целеуказания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2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437112"/>
            <a:ext cx="489654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нам нужна армия?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Россия- независимая страна, задачей которой является защищать права и свободы граждан;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сильной армией нас никто не сможет завоевать!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Сильная, большая, хорошо подготовленная армия- наш престиж, опора и авторитет во всем мире!!!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284984"/>
            <a:ext cx="5472608" cy="3358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orskaya-aviatsi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88640"/>
            <a:ext cx="537592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Самое плохое, что может случиться в мире- это война, но если вдруг это произойдет, стране и ее гражданам необходима защита в лице сильной армии. Каждый молодой человек обязан научиться защищать свою страну, чтобы суметь противостоять врагу.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file348538693c180d35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788366"/>
            <a:ext cx="4038600" cy="2049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1473403446-315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98206" y="3500438"/>
            <a:ext cx="3938588" cy="262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Чему юношей обучают в армии?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Стрелять из разного вида оружия, рассказывают, как его собирать и чистить.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Знать, как устроена военная техника, и что делать, когда она сломалась.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Показывают, как лучше расположить войска, как должны передвигаться отряды при атаке, и при обороне.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Солдаты много занимаются спортом, чтобы стать сильными, крепкими и выносливыми.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войска есть в российской армии?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Сухопутные войска;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>
                <a:solidFill>
                  <a:srgbClr val="002060"/>
                </a:solidFill>
              </a:rPr>
              <a:t>Военно</a:t>
            </a:r>
            <a:r>
              <a:rPr lang="ru-RU" dirty="0" smtClean="0">
                <a:solidFill>
                  <a:srgbClr val="002060"/>
                </a:solidFill>
              </a:rPr>
              <a:t>- воздушные силы;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</a:rPr>
              <a:t>Ракетные войска стратегического назначения;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>
                <a:solidFill>
                  <a:srgbClr val="002060"/>
                </a:solidFill>
              </a:rPr>
              <a:t>Военно</a:t>
            </a:r>
            <a:r>
              <a:rPr lang="ru-RU" dirty="0" smtClean="0">
                <a:solidFill>
                  <a:srgbClr val="002060"/>
                </a:solidFill>
              </a:rPr>
              <a:t>- морской флот.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22712" cy="12837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Сухопутные войска российской армии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7163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836712"/>
            <a:ext cx="4690864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628800"/>
            <a:ext cx="3394720" cy="44973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мотострелковые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танковые и молниеносные ракетные войска,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артиллерия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ПВО, органы военного управления;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войска, такие как разведка и связь, части технического обеспечения и инженерные, подразделения защиты от радиационной, химической и биологической атаки, учреждения тыла.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149080"/>
            <a:ext cx="8496944" cy="7920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Мотострелковые войска российской армии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NLUISe23Rg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19" r="5519"/>
          <a:stretch>
            <a:fillRect/>
          </a:stretch>
        </p:blipFill>
        <p:spPr>
          <a:xfrm>
            <a:off x="1691680" y="188639"/>
            <a:ext cx="5587008" cy="4248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83568" y="5085184"/>
            <a:ext cx="7992888" cy="1584176"/>
          </a:xfrm>
        </p:spPr>
        <p:txBody>
          <a:bodyPr>
            <a:no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</a:rPr>
              <a:t>Мотострелко́вые</a:t>
            </a:r>
            <a:r>
              <a:rPr lang="ru-RU" sz="2000" b="1" dirty="0" smtClean="0">
                <a:solidFill>
                  <a:srgbClr val="002060"/>
                </a:solidFill>
              </a:rPr>
              <a:t> войска́, (МСВ</a:t>
            </a:r>
            <a:r>
              <a:rPr lang="ru-RU" sz="2000" b="1" dirty="0" smtClean="0">
                <a:solidFill>
                  <a:srgbClr val="002060"/>
                </a:solidFill>
              </a:rPr>
              <a:t>) </a:t>
            </a:r>
            <a:r>
              <a:rPr lang="ru-RU" sz="2000" b="1" dirty="0" smtClean="0">
                <a:solidFill>
                  <a:srgbClr val="002060"/>
                </a:solidFill>
              </a:rPr>
              <a:t>— род войск в сухопутных войсках вооружённых сил государства, представляющий собой пехоту, оснащенные боевыми, транспортными машинами и средствами механической тяги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284984"/>
            <a:ext cx="7056784" cy="64807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Танковые войска российской армии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tankovye-1024x63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5" r="135"/>
          <a:stretch>
            <a:fillRect/>
          </a:stretch>
        </p:blipFill>
        <p:spPr>
          <a:xfrm>
            <a:off x="1835696" y="0"/>
            <a:ext cx="5486400" cy="338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149080"/>
            <a:ext cx="9144000" cy="27089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Танковые войска — являются главной ударной силой Сухопутных войск. Применение танковых войск осуществляется только в совместных действиях с мотострелковыми войсками на основных направлениях и выполняют следующие основные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sz="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обороне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осуществляют поддержку мотострелковых войск при отражении наступления противника и наносят контратаки и контрудары;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наступлении — рассекают линию обороны противника и вклиниваются в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оборонительные</a:t>
            </a:r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порядки на большую глубину.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2430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840" r="16840"/>
          <a:stretch>
            <a:fillRect/>
          </a:stretch>
        </p:blipFill>
        <p:spPr>
          <a:xfrm>
            <a:off x="1475656" y="260649"/>
            <a:ext cx="619268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4221088"/>
            <a:ext cx="8424936" cy="23762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Артиллерия- род сухопутных войск, основным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вооружением которого являются артиллерийские орудия — огнестрельное оружие относительно крупного калибра: пушки, гаубицы,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миномёты.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65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83" r="583"/>
          <a:stretch>
            <a:fillRect/>
          </a:stretch>
        </p:blipFill>
        <p:spPr>
          <a:xfrm>
            <a:off x="1691680" y="0"/>
            <a:ext cx="548640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077072"/>
            <a:ext cx="8568952" cy="27809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Ракетные войска стратегического назначения-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 сухопутных войск, основным вооружением которых являются баллистические ракеты дальнего действия. Основная ядерная мощь Российской Федерации.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863</Words>
  <Application>Microsoft Office PowerPoint</Application>
  <PresentationFormat>Экран (4:3)</PresentationFormat>
  <Paragraphs>46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Детям об армии России</vt:lpstr>
      <vt:lpstr>Зачем нам нужна армия?</vt:lpstr>
      <vt:lpstr>Чему юношей обучают в армии?</vt:lpstr>
      <vt:lpstr>Какие войска есть в российской армии?</vt:lpstr>
      <vt:lpstr>Сухопутные войска российской армии</vt:lpstr>
      <vt:lpstr>Мотострелковые войска российской армии</vt:lpstr>
      <vt:lpstr>       Танковые войска российской армии</vt:lpstr>
      <vt:lpstr>Слайд 8</vt:lpstr>
      <vt:lpstr>Слайд 9</vt:lpstr>
      <vt:lpstr>Слайд 10</vt:lpstr>
      <vt:lpstr>Военно- воздушные силы</vt:lpstr>
      <vt:lpstr>Слайд 12</vt:lpstr>
      <vt:lpstr>Слайд 13</vt:lpstr>
      <vt:lpstr>Военно- морской флот</vt:lpstr>
      <vt:lpstr>Типы военно- морских войск:</vt:lpstr>
      <vt:lpstr>Подводные силы РФ</vt:lpstr>
      <vt:lpstr>Слайд 17</vt:lpstr>
      <vt:lpstr>Надводные силы РФ</vt:lpstr>
      <vt:lpstr>Морская авиация</vt:lpstr>
      <vt:lpstr>Слайд 20</vt:lpstr>
      <vt:lpstr>Самое плохое, что может случиться в мире- это война, но если вдруг это произойдет, стране и ее гражданам необходима защита в лице сильной армии. Каждый молодой человек обязан научиться защищать свою страну, чтобы суметь противостоять врагу.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об армии России</dc:title>
  <dc:creator>Юлия Беляева</dc:creator>
  <cp:lastModifiedBy>Device1099</cp:lastModifiedBy>
  <cp:revision>18</cp:revision>
  <dcterms:created xsi:type="dcterms:W3CDTF">2018-01-19T15:13:08Z</dcterms:created>
  <dcterms:modified xsi:type="dcterms:W3CDTF">2018-01-19T18:04:07Z</dcterms:modified>
</cp:coreProperties>
</file>