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83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8A3279D-79EB-48F1-B82A-D69CFF913C9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05EC-948C-4CE8-90B5-D321DE8DA3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9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279D-79EB-48F1-B82A-D69CFF913C9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05EC-948C-4CE8-90B5-D321DE8DA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742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279D-79EB-48F1-B82A-D69CFF913C9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05EC-948C-4CE8-90B5-D321DE8DA3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373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279D-79EB-48F1-B82A-D69CFF913C9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05EC-948C-4CE8-90B5-D321DE8DA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673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279D-79EB-48F1-B82A-D69CFF913C9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05EC-948C-4CE8-90B5-D321DE8DA3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327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279D-79EB-48F1-B82A-D69CFF913C9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05EC-948C-4CE8-90B5-D321DE8DA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520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279D-79EB-48F1-B82A-D69CFF913C9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05EC-948C-4CE8-90B5-D321DE8DA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659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279D-79EB-48F1-B82A-D69CFF913C9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05EC-948C-4CE8-90B5-D321DE8DA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103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279D-79EB-48F1-B82A-D69CFF913C9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05EC-948C-4CE8-90B5-D321DE8DA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27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279D-79EB-48F1-B82A-D69CFF913C9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05EC-948C-4CE8-90B5-D321DE8DA3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414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3279D-79EB-48F1-B82A-D69CFF913C9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05EC-948C-4CE8-90B5-D321DE8DA3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878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8A3279D-79EB-48F1-B82A-D69CFF913C9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F3005EC-948C-4CE8-90B5-D321DE8DA3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9264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017" y="4960137"/>
            <a:ext cx="9478819" cy="146304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70C0"/>
                </a:solidFill>
              </a:rPr>
              <a:t>Тематический день 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«</a:t>
            </a:r>
            <a:r>
              <a:rPr lang="ru-RU" b="1" dirty="0">
                <a:solidFill>
                  <a:srgbClr val="0070C0"/>
                </a:solidFill>
              </a:rPr>
              <a:t>День рождения </a:t>
            </a:r>
            <a:r>
              <a:rPr lang="ru-RU" b="1" dirty="0" smtClean="0">
                <a:solidFill>
                  <a:srgbClr val="0070C0"/>
                </a:solidFill>
              </a:rPr>
              <a:t>Агнии </a:t>
            </a:r>
            <a:r>
              <a:rPr lang="ru-RU" b="1" dirty="0" err="1" smtClean="0">
                <a:solidFill>
                  <a:srgbClr val="0070C0"/>
                </a:solidFill>
              </a:rPr>
              <a:t>Барто</a:t>
            </a:r>
            <a:r>
              <a:rPr lang="ru-RU" b="1" dirty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13999" y="4570572"/>
            <a:ext cx="3200400" cy="146304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Гр №7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Липатова Е.В.</a:t>
            </a:r>
          </a:p>
          <a:p>
            <a:r>
              <a:rPr lang="ru-RU" b="1" dirty="0" err="1" smtClean="0">
                <a:solidFill>
                  <a:srgbClr val="C00000"/>
                </a:solidFill>
              </a:rPr>
              <a:t>Литуева</a:t>
            </a:r>
            <a:r>
              <a:rPr lang="ru-RU" b="1" dirty="0" smtClean="0">
                <a:solidFill>
                  <a:srgbClr val="C00000"/>
                </a:solidFill>
              </a:rPr>
              <a:t> Е.В.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47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617" y="585216"/>
            <a:ext cx="10547927" cy="1499616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Беседа «Кто такая Агния </a:t>
            </a:r>
            <a:r>
              <a:rPr lang="ru-RU" b="1" dirty="0" err="1">
                <a:solidFill>
                  <a:srgbClr val="C00000"/>
                </a:solidFill>
              </a:rPr>
              <a:t>Барто</a:t>
            </a:r>
            <a:r>
              <a:rPr lang="ru-RU" b="1" dirty="0">
                <a:solidFill>
                  <a:srgbClr val="C00000"/>
                </a:solidFill>
              </a:rPr>
              <a:t>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3891" y="2304472"/>
            <a:ext cx="7019635" cy="4308764"/>
          </a:xfrm>
        </p:spPr>
      </p:pic>
    </p:spTree>
    <p:extLst>
      <p:ext uri="{BB962C8B-B14F-4D97-AF65-F5344CB8AC3E}">
        <p14:creationId xmlns:p14="http://schemas.microsoft.com/office/powerpoint/2010/main" val="3775732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Чтение произведений </a:t>
            </a:r>
            <a:r>
              <a:rPr lang="ru-RU" b="1" dirty="0" err="1">
                <a:solidFill>
                  <a:srgbClr val="C00000"/>
                </a:solidFill>
              </a:rPr>
              <a:t>А.Барто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89063" y="2788047"/>
            <a:ext cx="4022725" cy="301704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54763" y="2788047"/>
            <a:ext cx="4022725" cy="3017043"/>
          </a:xfrm>
        </p:spPr>
      </p:pic>
    </p:spTree>
    <p:extLst>
      <p:ext uri="{BB962C8B-B14F-4D97-AF65-F5344CB8AC3E}">
        <p14:creationId xmlns:p14="http://schemas.microsoft.com/office/powerpoint/2010/main" val="867374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545" y="2429618"/>
            <a:ext cx="4738993" cy="1737360"/>
          </a:xfrm>
        </p:spPr>
        <p:txBody>
          <a:bodyPr/>
          <a:lstStyle/>
          <a:p>
            <a:r>
              <a:rPr lang="ru-RU" sz="4400" b="1" dirty="0">
                <a:solidFill>
                  <a:srgbClr val="C00000"/>
                </a:solidFill>
              </a:rPr>
              <a:t>Создание мини-музея «Игрушки», </a:t>
            </a:r>
            <a:r>
              <a:rPr lang="ru-RU" sz="4400" b="1" dirty="0" smtClean="0">
                <a:solidFill>
                  <a:srgbClr val="C00000"/>
                </a:solidFill>
              </a:rPr>
              <a:t>из</a:t>
            </a:r>
            <a:r>
              <a:rPr lang="ru-RU" sz="4400" b="1" dirty="0">
                <a:solidFill>
                  <a:srgbClr val="C00000"/>
                </a:solidFill>
              </a:rPr>
              <a:t/>
            </a:r>
            <a:br>
              <a:rPr lang="ru-RU" sz="4400" b="1" dirty="0">
                <a:solidFill>
                  <a:srgbClr val="C00000"/>
                </a:solidFill>
              </a:rPr>
            </a:br>
            <a:r>
              <a:rPr lang="ru-RU" sz="4400" b="1" dirty="0">
                <a:solidFill>
                  <a:srgbClr val="C00000"/>
                </a:solidFill>
              </a:rPr>
              <a:t>стихотворения </a:t>
            </a:r>
            <a:r>
              <a:rPr lang="ru-RU" sz="4400" b="1" dirty="0" smtClean="0">
                <a:solidFill>
                  <a:srgbClr val="C00000"/>
                </a:solidFill>
              </a:rPr>
              <a:t/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Агнии </a:t>
            </a:r>
            <a:r>
              <a:rPr lang="ru-RU" sz="4400" b="1" dirty="0" err="1">
                <a:solidFill>
                  <a:srgbClr val="C00000"/>
                </a:solidFill>
              </a:rPr>
              <a:t>Барто</a:t>
            </a:r>
            <a:r>
              <a:rPr lang="ru-RU" sz="4400" b="1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95635" y="637308"/>
            <a:ext cx="5624947" cy="526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703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Концерт посвященный стихам </a:t>
            </a:r>
            <a:r>
              <a:rPr lang="ru-RU" b="1" dirty="0" err="1">
                <a:solidFill>
                  <a:srgbClr val="C00000"/>
                </a:solidFill>
              </a:rPr>
              <a:t>А.Барто</a:t>
            </a:r>
            <a:r>
              <a:rPr lang="ru-RU" b="1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90762" y="2389748"/>
            <a:ext cx="4109677" cy="37266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02287" y="2253421"/>
            <a:ext cx="4109677" cy="3999345"/>
          </a:xfrm>
        </p:spPr>
      </p:pic>
    </p:spTree>
    <p:extLst>
      <p:ext uri="{BB962C8B-B14F-4D97-AF65-F5344CB8AC3E}">
        <p14:creationId xmlns:p14="http://schemas.microsoft.com/office/powerpoint/2010/main" val="2388557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Викторина по произведениям </a:t>
            </a:r>
            <a:r>
              <a:rPr lang="ru-RU" b="1" dirty="0" err="1">
                <a:solidFill>
                  <a:srgbClr val="C00000"/>
                </a:solidFill>
              </a:rPr>
              <a:t>А.Барто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89063" y="2788047"/>
            <a:ext cx="4022725" cy="301704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9638" y="2514402"/>
            <a:ext cx="4754562" cy="3565921"/>
          </a:xfrm>
        </p:spPr>
      </p:pic>
    </p:spTree>
    <p:extLst>
      <p:ext uri="{BB962C8B-B14F-4D97-AF65-F5344CB8AC3E}">
        <p14:creationId xmlns:p14="http://schemas.microsoft.com/office/powerpoint/2010/main" val="69473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18</TotalTime>
  <Words>36</Words>
  <Application>Microsoft Office PowerPoint</Application>
  <PresentationFormat>Широкоэкранный</PresentationFormat>
  <Paragraphs>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Calibri</vt:lpstr>
      <vt:lpstr>Tw Cen MT</vt:lpstr>
      <vt:lpstr>Tw Cen MT Condensed</vt:lpstr>
      <vt:lpstr>Wingdings 3</vt:lpstr>
      <vt:lpstr>Интеграл</vt:lpstr>
      <vt:lpstr>Тематический день  «День рождения Агнии Барто»</vt:lpstr>
      <vt:lpstr>Беседа «Кто такая Агния Барто»</vt:lpstr>
      <vt:lpstr>Чтение произведений А.Барто</vt:lpstr>
      <vt:lpstr>Создание мини-музея «Игрушки», из стихотворения  Агнии Барто.</vt:lpstr>
      <vt:lpstr>Концерт посвященный стихам А.Барто.</vt:lpstr>
      <vt:lpstr>Викторина по произведениям А.Барто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Тематический день  «День рождения Агнии Барто»</dc:title>
  <dc:creator>Windows User</dc:creator>
  <cp:lastModifiedBy>Windows User</cp:lastModifiedBy>
  <cp:revision>2</cp:revision>
  <dcterms:created xsi:type="dcterms:W3CDTF">2021-03-29T04:32:24Z</dcterms:created>
  <dcterms:modified xsi:type="dcterms:W3CDTF">2021-04-15T14:31:36Z</dcterms:modified>
</cp:coreProperties>
</file>