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C1B79-18B1-4A2F-B109-067D5173B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19D3C28-7E6A-4C55-B52E-8BC6C9DF9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E773C-7C25-4430-A781-A837EF08000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6AA7DD-D0BA-4109-92A2-6BF10BFC7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164BEB3-D393-4EE6-962A-2607FBECF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D5157-4B1F-499B-A235-BE9306315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99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507375-BD74-4CD5-B804-20731C1DC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7CE085-1C25-46EB-BA85-FB4F62B27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A427F5-3470-4411-A1F0-7D685CEC5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E773C-7C25-4430-A781-A837EF08000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ECC926-4F4B-43FB-8491-9DA4310C45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BD5DC8-093A-4BFE-9B29-9BC04692D4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D5157-4B1F-499B-A235-BE9306315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B694064-6043-400C-8318-3ED2BCF44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8900"/>
              <a:t> </a:t>
            </a:r>
            <a:r>
              <a:rPr lang="ru-RU" sz="8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</a:t>
            </a:r>
            <a:br>
              <a:rPr lang="ru-RU" sz="80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20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>
                <a:solidFill>
                  <a:schemeClr val="tx2">
                    <a:lumMod val="75000"/>
                  </a:schemeClr>
                </a:solidFill>
              </a:rPr>
              <a:t>          </a:t>
            </a:r>
            <a:r>
              <a:rPr lang="ru-RU" sz="49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СИМВОЛЫ</a:t>
            </a:r>
            <a:br>
              <a:rPr lang="ru-RU" sz="2200">
                <a:solidFill>
                  <a:srgbClr val="FF0000"/>
                </a:solidFill>
              </a:rPr>
            </a:br>
            <a:br>
              <a:rPr lang="ru-RU" sz="220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20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(ДЛЯ ДЕТЕЙ СТАРШЕГО ДОШКОЛЬНОГО ВОЗРАСТА)</a:t>
            </a:r>
            <a:endParaRPr lang="ru-RU" sz="2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4FE8A8-2D83-49CA-9370-818AEDDC21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2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6E652E1-940B-43B3-B17F-0106AFB35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ДНЯ ПОБЕДЫ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4D74471-2FBC-451C-873B-297FB0CDB3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976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897EE94F-30F3-4110-B039-5B8BA8DA0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ДНЯ ПОБЕДЫ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22B594C-90FC-45EE-B597-9884F072BF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289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5FC01CE-534A-4374-8E80-65AF11463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СИМВОЛЫ </a:t>
            </a:r>
            <a:br>
              <a:rPr lang="ru-RU" sz="3200"/>
            </a:br>
            <a:r>
              <a:rPr lang="ru-RU" sz="3200"/>
              <a:t>ДНЯ ПОБЕДЫ</a:t>
            </a: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BCC88C-EDEA-4C42-BC6D-8E10B2E386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1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B171A34E-F49B-47B6-B936-570F02AEB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СИМВОЛЫ ДНЯ ПОБЕДЫ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7F76B1-1C8A-42F7-87CE-163DD776F42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25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BAC133A-0416-4882-BDBC-5D6506B47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b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b="1">
                <a:solidFill>
                  <a:schemeClr val="tx1"/>
                </a:solidFill>
              </a:rPr>
            </a:br>
            <a:r>
              <a:rPr lang="ru-RU" sz="1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РАСПОЛОЖИТЕ СИМВОЛЫ ДНЯ ПОБЕДЫ  В ПОРЯДКЕ УВЕЛИЧЕНИЯ ИХ ФАКТИЧЕСКОГО РАЗМЕРА </a:t>
            </a:r>
            <a:b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(ГЕОРГИЕВСКАЯ ЛЕНТА, ГОЛУБЬ МИРА, ЗНАМЯ ПОБЕДЫ, МЕМОРИАЛЬНЫЙ АНСАМБЛЬ «МОГИЛА НЕИЗВЕСТНОГО СОЛДАТА»)</a:t>
            </a:r>
            <a:br>
              <a:rPr lang="ru-RU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СИМВОЛ ДНЯ ПОБЕДЫ, В КОТОРОМ НЕТ ЗВУКА [Л] </a:t>
            </a:r>
            <a:r>
              <a:rPr lang="ru-RU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(ЗНАМЯ ПОБЕДЫ)</a:t>
            </a:r>
            <a:br>
              <a:rPr lang="en-US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НАЗОВИТЕ СИМВОЛ ДНЯ ПОБЕДЫ, КОТОРЫЙ МОЖНО ОТНЕСТИ К ЖИВОЙ ПРИРОДЕ. ОБЪЯСНИТЕ СВОЙ ВЫБОР </a:t>
            </a:r>
            <a:b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(ГОЛУБЬ МИРА)</a:t>
            </a:r>
            <a:br>
              <a:rPr lang="ru-RU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НАЗОВИТЕ ОФИЦИАЛЬНЫЙ СИМВОЛ ДНЯ ПОБЕДЫ </a:t>
            </a:r>
            <a:b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(ЗНАМЯ ПОБЕДЫ)</a:t>
            </a:r>
            <a:endParaRPr lang="ru-RU" sz="1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A27887A-60C7-4A58-9116-F38262A9858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ABD6BDBF-FB7C-4CC3-A24F-5C6EAB9B8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1E65AF5-BCD6-4F00-AC75-25EF97E8D1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343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9593665B-147F-4379-AB70-0DB158A1B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D915E6-81D2-4158-AB3F-0E0FC705BCB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06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ДЕНЬ ПОБЕДЫ            СИМВОЛЫ          (ДЛЯ ДЕТЕЙ СТАРШЕГО ДОШКОЛЬНОГО ВОЗРАСТА)</vt:lpstr>
      <vt:lpstr>СИМВОЛЫ ДНЯ ПОБЕДЫ</vt:lpstr>
      <vt:lpstr>СИМВОЛЫ ДНЯ ПОБЕДЫ</vt:lpstr>
      <vt:lpstr>СИМВОЛЫ  ДНЯ ПОБЕДЫ</vt:lpstr>
      <vt:lpstr>СИМВОЛЫ ДНЯ ПОБЕДЫ</vt:lpstr>
      <vt:lpstr>ВОПРОСЫ  1. РАСПОЛОЖИТЕ СИМВОЛЫ ДНЯ ПОБЕДЫ  В ПОРЯДКЕ УВЕЛИЧЕНИЯ ИХ ФАКТИЧЕСКОГО РАЗМЕРА  (ГЕОРГИЕВСКАЯ ЛЕНТА, ГОЛУБЬ МИРА, ЗНАМЯ ПОБЕДЫ, МЕМОРИАЛЬНЫЙ АНСАМБЛЬ «МОГИЛА НЕИЗВЕСТНОГО СОЛДАТА»)  2. НАЗОВИТЕ СИМВОЛ ДНЯ ПОБЕДЫ, В КОТОРОМ НЕТ ЗВУКА [Л] (ЗНАМЯ ПОБЕДЫ)  3. НАЗОВИТЕ СИМВОЛ ДНЯ ПОБЕДЫ, КОТОРЫЙ МОЖНО ОТНЕСТИ К ЖИВОЙ ПРИРОДЕ. ОБЪЯСНИТЕ СВОЙ ВЫБОР  (ГОЛУБЬ МИРА)  4. НАЗОВИТЕ ОФИЦИАЛЬНЫЙ СИМВОЛ ДНЯ ПОБЕДЫ  (ЗНАМЯ ПОБЕДЫ)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ДЕНЬ ПОБЕДЫ            СИМВОЛЫ          (ДЛЯ ДЕТЕЙ СТАРШЕГО ДОШКОЛЬНОГО ВОЗРАСТА)</dc:title>
  <dc:creator>Татьяна Полозкова</dc:creator>
  <cp:lastModifiedBy>Татьяна Полозкова</cp:lastModifiedBy>
  <cp:revision>1</cp:revision>
  <dcterms:created xsi:type="dcterms:W3CDTF">2021-04-15T17:11:27Z</dcterms:created>
  <dcterms:modified xsi:type="dcterms:W3CDTF">2021-04-15T17:11:27Z</dcterms:modified>
</cp:coreProperties>
</file>