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81" r:id="rId3"/>
    <p:sldId id="286" r:id="rId4"/>
    <p:sldId id="272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F23E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 showGuides="1">
      <p:cViewPr varScale="1">
        <p:scale>
          <a:sx n="76" d="100"/>
          <a:sy n="76" d="100"/>
        </p:scale>
        <p:origin x="126" y="804"/>
      </p:cViewPr>
      <p:guideLst>
        <p:guide orient="horz" pos="2160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B0428-A0FD-4E8C-A2C0-3370AA1A2560}" type="datetimeFigureOut">
              <a:rPr lang="ru-RU" smtClean="0"/>
              <a:t>чт 15.04.21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F08C3-B955-490A-9DE7-6103FB1A5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526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B0428-A0FD-4E8C-A2C0-3370AA1A2560}" type="datetimeFigureOut">
              <a:rPr lang="ru-RU" smtClean="0"/>
              <a:t>чт 15.04.21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F08C3-B955-490A-9DE7-6103FB1A5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537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B0428-A0FD-4E8C-A2C0-3370AA1A2560}" type="datetimeFigureOut">
              <a:rPr lang="ru-RU" smtClean="0"/>
              <a:t>чт 15.04.21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F08C3-B955-490A-9DE7-6103FB1A5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459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B0428-A0FD-4E8C-A2C0-3370AA1A2560}" type="datetimeFigureOut">
              <a:rPr lang="ru-RU" smtClean="0"/>
              <a:t>чт 15.04.21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F08C3-B955-490A-9DE7-6103FB1A5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588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B0428-A0FD-4E8C-A2C0-3370AA1A2560}" type="datetimeFigureOut">
              <a:rPr lang="ru-RU" smtClean="0"/>
              <a:t>чт 15.04.21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F08C3-B955-490A-9DE7-6103FB1A5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836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B0428-A0FD-4E8C-A2C0-3370AA1A2560}" type="datetimeFigureOut">
              <a:rPr lang="ru-RU" smtClean="0"/>
              <a:t>чт 15.04.21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F08C3-B955-490A-9DE7-6103FB1A5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399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B0428-A0FD-4E8C-A2C0-3370AA1A2560}" type="datetimeFigureOut">
              <a:rPr lang="ru-RU" smtClean="0"/>
              <a:t>чт 15.04.21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F08C3-B955-490A-9DE7-6103FB1A5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2710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B0428-A0FD-4E8C-A2C0-3370AA1A2560}" type="datetimeFigureOut">
              <a:rPr lang="ru-RU" smtClean="0"/>
              <a:t>чт 15.04.21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F08C3-B955-490A-9DE7-6103FB1A5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827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B0428-A0FD-4E8C-A2C0-3370AA1A2560}" type="datetimeFigureOut">
              <a:rPr lang="ru-RU" smtClean="0"/>
              <a:t>чт 15.04.21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F08C3-B955-490A-9DE7-6103FB1A5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174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B0428-A0FD-4E8C-A2C0-3370AA1A2560}" type="datetimeFigureOut">
              <a:rPr lang="ru-RU" smtClean="0"/>
              <a:t>чт 15.04.21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F08C3-B955-490A-9DE7-6103FB1A5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694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B0428-A0FD-4E8C-A2C0-3370AA1A2560}" type="datetimeFigureOut">
              <a:rPr lang="ru-RU" smtClean="0"/>
              <a:t>чт 15.04.21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F08C3-B955-490A-9DE7-6103FB1A5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7466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BB0428-A0FD-4E8C-A2C0-3370AA1A2560}" type="datetimeFigureOut">
              <a:rPr lang="ru-RU" smtClean="0"/>
              <a:t>чт 15.04.21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7F08C3-B955-490A-9DE7-6103FB1A5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361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microsoft.com/office/2007/relationships/hdphoto" Target="../media/hdphoto5.wdp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511550" y="0"/>
            <a:ext cx="148463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8587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6476576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9277" b="100000" l="43110" r="89753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6476576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93565" y="254000"/>
            <a:ext cx="702307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4200" spc="100" dirty="0" smtClean="0">
                <a:solidFill>
                  <a:prstClr val="white">
                    <a:alpha val="88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58000" dir="5400000" sy="-100000" algn="bl" rotWithShape="0"/>
                </a:effectLst>
                <a:latin typeface="Impact" pitchFamily="34" charset="0"/>
              </a:rPr>
              <a:t>ЗАЧЕМ ЛЮДЯМ ДЕНЬ СМЕХА ?</a:t>
            </a:r>
            <a:endParaRPr lang="en-US" sz="4200" spc="100" dirty="0">
              <a:solidFill>
                <a:prstClr val="white">
                  <a:alpha val="88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60000" endA="900" endPos="58000" dir="5400000" sy="-100000" algn="bl" rotWithShape="0"/>
              </a:effectLst>
              <a:latin typeface="Impact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825261" y="1195864"/>
            <a:ext cx="8239739" cy="5170646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000" b="1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Смех – это лучшее лекарство от хандры.</a:t>
            </a:r>
          </a:p>
          <a:p>
            <a:pPr algn="ctr"/>
            <a:r>
              <a:rPr lang="ru-RU" sz="3000" b="1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Он полезен для здоровья! Пять минут здорового смеха заменяют 30-40 минут отдыха</a:t>
            </a:r>
            <a:r>
              <a:rPr lang="ru-RU" sz="3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. Смех </a:t>
            </a:r>
            <a:r>
              <a:rPr lang="ru-RU" sz="3000" b="1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лечит депрессию, укрепляет дыхание, способствует похудению. И помимо этого он улучшает взаимоотношения между людьми. </a:t>
            </a:r>
          </a:p>
          <a:p>
            <a:pPr algn="ctr"/>
            <a:r>
              <a:rPr lang="ru-RU" sz="3000" b="1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Кстати, этот день не внесен ни в какие календари знаменательных и праздничных дат, но праздник имеет международный статус. </a:t>
            </a:r>
            <a:endParaRPr lang="ru-RU" sz="3000" b="1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/>
            <a:r>
              <a:rPr lang="ru-RU" sz="30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Он </a:t>
            </a:r>
            <a:r>
              <a:rPr lang="ru-RU" sz="3000" b="1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так и называется </a:t>
            </a:r>
          </a:p>
          <a:p>
            <a:pPr algn="ctr"/>
            <a:r>
              <a:rPr lang="ru-RU" sz="3000" b="1" dirty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«Международный день смеха».</a:t>
            </a:r>
          </a:p>
        </p:txBody>
      </p:sp>
    </p:spTree>
    <p:extLst>
      <p:ext uri="{BB962C8B-B14F-4D97-AF65-F5344CB8AC3E}">
        <p14:creationId xmlns:p14="http://schemas.microsoft.com/office/powerpoint/2010/main" val="18191903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523575" y="246493"/>
            <a:ext cx="5823624" cy="461665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 СМЕХ  </a:t>
            </a:r>
            <a:r>
              <a:rPr lang="ru-RU" sz="2400" b="1" dirty="0">
                <a:solidFill>
                  <a:srgbClr val="C00000"/>
                </a:solidFill>
                <a:latin typeface="Georgia" pitchFamily="18" charset="0"/>
              </a:rPr>
              <a:t>и </a:t>
            </a: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 ЗДОРОВЬЕ</a:t>
            </a:r>
            <a:endParaRPr lang="ru-RU" sz="2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3999" y="918308"/>
            <a:ext cx="6532605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По статистике, дети смеются по 300-400 раз в день, а взрослые – от силы 15-20 раз в сутки. </a:t>
            </a:r>
            <a:r>
              <a:rPr lang="ru-RU" sz="2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При </a:t>
            </a:r>
            <a:r>
              <a:rPr lang="ru-RU" sz="2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этом, женщины смеются чаще мужчин, так как женская улыбчивость заложена природой. </a:t>
            </a:r>
            <a:endParaRPr lang="ru-RU" sz="2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  <a:p>
            <a:r>
              <a:rPr lang="ru-RU" sz="2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61</a:t>
            </a:r>
            <a:r>
              <a:rPr lang="ru-RU" sz="2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% мужчин считают веселых и смеющихся женщин более привлекательными.</a:t>
            </a:r>
          </a:p>
          <a:p>
            <a:r>
              <a:rPr lang="ru-RU" sz="2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Кстати, смех помогает сбросить лишний вес: ученые подсчитали, что 15 минут смеха в день заменяет 30 минут зарядки три раза в неделю</a:t>
            </a:r>
            <a:r>
              <a:rPr lang="ru-RU" sz="2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.</a:t>
            </a:r>
            <a:endParaRPr lang="ru-RU" sz="26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23575" y="5625723"/>
            <a:ext cx="5823624" cy="830997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2400" dirty="0" smtClean="0"/>
              <a:t>1 </a:t>
            </a:r>
            <a:r>
              <a:rPr lang="ru-RU" sz="2400" dirty="0"/>
              <a:t>апреля </a:t>
            </a:r>
            <a:r>
              <a:rPr lang="ru-RU" sz="2400" dirty="0" smtClean="0"/>
              <a:t>приветствуются только </a:t>
            </a:r>
            <a:r>
              <a:rPr lang="ru-RU" sz="2400" dirty="0"/>
              <a:t>шутки, розыгрыши, смех и хорошее настроение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586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1666" y="5402746"/>
            <a:ext cx="1218907" cy="1276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189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575" y="101601"/>
            <a:ext cx="1749556" cy="2437386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28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815" y="3738885"/>
            <a:ext cx="1718316" cy="2724402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8" name="Прямоугольник 7"/>
          <p:cNvSpPr/>
          <p:nvPr/>
        </p:nvSpPr>
        <p:spPr>
          <a:xfrm>
            <a:off x="3523575" y="246493"/>
            <a:ext cx="5823624" cy="584775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1</a:t>
            </a: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 апреля празднуют во всем мире</a:t>
            </a:r>
            <a:endParaRPr lang="ru-RU" sz="2400" b="1" dirty="0">
              <a:ln w="11430"/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790831" y="3405321"/>
            <a:ext cx="2146320" cy="3057966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10" name="TextBox 9"/>
          <p:cNvSpPr txBox="1"/>
          <p:nvPr/>
        </p:nvSpPr>
        <p:spPr>
          <a:xfrm>
            <a:off x="1994804" y="1077761"/>
            <a:ext cx="94742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Вместе с картошкой и табаком Петр I привез в Россию День смеха. При Петре I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Петербург 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1 апреля превращался в большой веселый балаган. Однажды в этот день жители Петербурга были разбужены пожарной тревогой — как выяснилось, шуточной: «Государь велел праздновать День дурака!». Сейчас ко Дню смеха многие готовятся заранее: придумывают интересные шутки, строят планы на этот день и стараются выделиться остроумием.  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142495" y="1077761"/>
            <a:ext cx="6845551" cy="4542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8421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10" fill="hold"/>
                                        <p:tgtEl>
                                          <p:spTgt spid="12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4245 0.0051 L 0.59245 -0.28379 " pathEditMode="fixed" rAng="0" ptsTypes="AA">
                                      <p:cBhvr>
                                        <p:cTn id="17" dur="2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-14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1511 -0.02685 L 0.56511 -0.31574 " pathEditMode="fixed" rAng="0" ptsTypes="AA">
                                      <p:cBhvr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-14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31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999" y="512997"/>
            <a:ext cx="1603008" cy="2678136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020" b="100000" l="0" r="988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151647" y="3603402"/>
            <a:ext cx="1932931" cy="3282384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8" name="Прямоугольник 7"/>
          <p:cNvSpPr/>
          <p:nvPr/>
        </p:nvSpPr>
        <p:spPr>
          <a:xfrm>
            <a:off x="3084578" y="363360"/>
            <a:ext cx="8229600" cy="3662541"/>
          </a:xfrm>
          <a:prstGeom prst="rect">
            <a:avLst/>
          </a:prstGeom>
          <a:effectLst>
            <a:glow rad="5969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Georgia" pitchFamily="18" charset="0"/>
              </a:rPr>
              <a:t>1 апреля отличный праздник, в который все могут отлично повеселиться, безобидно разыгрывая друг друга. </a:t>
            </a:r>
            <a:endParaRPr lang="ru-RU" sz="2400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algn="ctr"/>
            <a:endParaRPr lang="ru-RU" sz="800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algn="ctr"/>
            <a:r>
              <a:rPr lang="ru-RU" sz="2400" dirty="0" smtClean="0"/>
              <a:t>Марк </a:t>
            </a:r>
            <a:r>
              <a:rPr lang="ru-RU" sz="2400" dirty="0"/>
              <a:t>Твен как-то сказал: «Первое апреля - это день, когда мы вспоминаем, кем являемся все остальные 364 дня в году</a:t>
            </a:r>
            <a:r>
              <a:rPr lang="ru-RU" sz="2400" dirty="0" smtClean="0"/>
              <a:t>».</a:t>
            </a:r>
          </a:p>
          <a:p>
            <a:pPr algn="ctr"/>
            <a:endParaRPr lang="ru-RU" sz="800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В </a:t>
            </a:r>
            <a:r>
              <a:rPr lang="ru-RU" sz="2400" b="1" dirty="0">
                <a:solidFill>
                  <a:srgbClr val="C00000"/>
                </a:solidFill>
                <a:latin typeface="Georgia" pitchFamily="18" charset="0"/>
              </a:rPr>
              <a:t>этот день разыгрывается много различных шуток, однако важно помнить, что они должны быть веселыми для обеих сторон. Важно помнить отличие хорошей шутки от плохой.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733431" y="3827820"/>
            <a:ext cx="2146320" cy="3057966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  <p:extLst>
      <p:ext uri="{BB962C8B-B14F-4D97-AF65-F5344CB8AC3E}">
        <p14:creationId xmlns:p14="http://schemas.microsoft.com/office/powerpoint/2010/main" val="40318913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565</TotalTime>
  <Words>179</Words>
  <Application>Microsoft Office PowerPoint</Application>
  <PresentationFormat>Широкоэкранный</PresentationFormat>
  <Paragraphs>18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Georgia</vt:lpstr>
      <vt:lpstr>Impact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137</cp:revision>
  <dcterms:created xsi:type="dcterms:W3CDTF">2021-03-18T12:55:12Z</dcterms:created>
  <dcterms:modified xsi:type="dcterms:W3CDTF">2021-04-15T14:11:39Z</dcterms:modified>
</cp:coreProperties>
</file>