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866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7906A-375C-4C7B-ABF5-00990B889101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ABE90-DE44-4F82-8E48-0625239222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https://i.pinimg.com/originals/39/d3/06/39d30673f1ebc531dd1cd78b2aac97b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03848" y="188640"/>
            <a:ext cx="2876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МАДОУ № 179 «Андрейка»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692696"/>
            <a:ext cx="1856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ХАБАРОВСК 2021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916832"/>
            <a:ext cx="524464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ПРОЕКТ 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</a:t>
            </a:r>
            <a:r>
              <a:rPr lang="ru-RU" sz="2800" b="1" dirty="0">
                <a:solidFill>
                  <a:schemeClr val="bg1"/>
                </a:solidFill>
              </a:rPr>
              <a:t>КОСМИЧЕСКОЕ ПУТЕШЕСТВИЕ»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3429000"/>
            <a:ext cx="3083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вторая младшая </a:t>
            </a:r>
            <a:r>
              <a:rPr lang="ru-RU" dirty="0" smtClean="0">
                <a:solidFill>
                  <a:schemeClr val="bg1"/>
                </a:solidFill>
              </a:rPr>
              <a:t>группа № 10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6237312"/>
            <a:ext cx="5220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проект подготовила воспитатель Сидоренко НН</a:t>
            </a:r>
          </a:p>
        </p:txBody>
      </p:sp>
      <p:sp>
        <p:nvSpPr>
          <p:cNvPr id="5122" name="AutoShape 2" descr="https://kartinkinaden.ru/uploads/posts/2020-07/1593809266_60-p-fon-dlya-prezentatsii-kosmos-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kartinkinaden.ru/uploads/posts/2020-07/1593809266_60-p-fon-dlya-prezentatsii-kosmos-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krot.info/uploads/posts/2021-02/1613761960_22-p-kosmicheskii-fon-dlya-detei-2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krot.info/uploads/posts/2021-02/1613761960_22-p-kosmicheskii-fon-dlya-detei-2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4" name="Picture 14" descr="https://ne-kurim.ru/forum/attachments/1527244617_2437-gifka-raketa-gif.1124068/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4208" y="3645024"/>
            <a:ext cx="1440160" cy="1873814"/>
          </a:xfrm>
          <a:prstGeom prst="rect">
            <a:avLst/>
          </a:prstGeom>
          <a:noFill/>
        </p:spPr>
      </p:pic>
      <p:pic>
        <p:nvPicPr>
          <p:cNvPr id="5136" name="Picture 16" descr="https://i.gifer.com/ZcsS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476672"/>
            <a:ext cx="1296144" cy="1143657"/>
          </a:xfrm>
          <a:prstGeom prst="rect">
            <a:avLst/>
          </a:prstGeom>
          <a:noFill/>
        </p:spPr>
      </p:pic>
      <p:pic>
        <p:nvPicPr>
          <p:cNvPr id="14" name="Picture 14" descr="https://ne-kurim.ru/forum/attachments/1527244617_2437-gifka-raketa-gif.1124068/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1475656" y="4509120"/>
            <a:ext cx="1080120" cy="1222052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https://data.ac-illust.com/data/thumbnails/5b/5bca76bb05715806de0135a98c59b37f_t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15616" y="1052736"/>
            <a:ext cx="67687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Срок реализации: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краткосрочный (05.04.2021 года -14.04.2021 года)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31640" y="1700808"/>
            <a:ext cx="51845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Тип проекта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познавательно-творческий, групповой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331640" y="2420888"/>
            <a:ext cx="7200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Дать детям начальные представления о космосе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339752" y="4077072"/>
            <a:ext cx="58326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Познакомить с Солнцем, Луной и Землей.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Познакомить с профессией – космонавт (рассказать о Ю.Гагарине)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Познакомить с первыми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«космонавтами» -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Белкой и Стрелкой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AutoShape 6" descr="https://s1.slide-share.ru/s_image/02748ee308429c1afdb7f925fcc54bee/49d673c6-c68d-4831-b458-96d1115ff6b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1.slide-share.ru/s_image/02748ee308429c1afdb7f925fcc54bee/49d673c6-c68d-4831-b458-96d1115ff6b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https://s1.slide-share.ru/s_image/02748ee308429c1afdb7f925fcc54bee/49d673c6-c68d-4831-b458-96d1115ff6b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3645024"/>
            <a:ext cx="2115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Задачи проекта:</a:t>
            </a:r>
            <a:r>
              <a:rPr lang="ru-RU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 advTm="5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ds04.infourok.ru/uploads/ex/0fc3/0000716a-90ce065f/img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7F8FC"/>
              </a:clrFrom>
              <a:clrTo>
                <a:srgbClr val="F7F8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979712" y="5589240"/>
            <a:ext cx="583264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Пластилинография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«Ракета»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(выкладывание контура ракеты комочками пластилина)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7" name="Picture 3" descr="C:\Users\1\Pictures\2021-04-07 7 апр\7 апр 014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 rot="20465081">
            <a:off x="936283" y="3606007"/>
            <a:ext cx="2304256" cy="1942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1\Pictures\2021-04-07 7 апр\7 апр 015.JPG"/>
          <p:cNvPicPr>
            <a:picLocks noChangeAspect="1" noChangeArrowheads="1"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 rot="786254">
            <a:off x="6062704" y="3440762"/>
            <a:ext cx="2236014" cy="1973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1\Pictures\2021-04-07 7 апр\7 апр 020.JPG"/>
          <p:cNvPicPr>
            <a:picLocks noChangeAspect="1" noChangeArrowheads="1"/>
          </p:cNvPicPr>
          <p:nvPr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>
            <a:off x="3491880" y="3212976"/>
            <a:ext cx="2242749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C:\Users\1\Pictures\2021-04-07 7 апр\7 апр 025.JPG"/>
          <p:cNvPicPr>
            <a:picLocks noChangeAspect="1" noChangeArrowheads="1"/>
          </p:cNvPicPr>
          <p:nvPr/>
        </p:nvPicPr>
        <p:blipFill>
          <a:blip r:embed="rId6" cstate="screen">
            <a:lum contrast="10000"/>
          </a:blip>
          <a:srcRect/>
          <a:stretch>
            <a:fillRect/>
          </a:stretch>
        </p:blipFill>
        <p:spPr bwMode="auto">
          <a:xfrm>
            <a:off x="4283968" y="836712"/>
            <a:ext cx="4231979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Users\1\Pictures\2021-04-15 ААА\ААА 01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55576" y="692696"/>
            <a:ext cx="3014025" cy="23867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6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https://ds04.infourok.ru/uploads/ex/0fc3/0000716a-90ce065f/img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7F8FC"/>
              </a:clrFrom>
              <a:clrTo>
                <a:srgbClr val="F7F8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1\Pictures\2021-04-07 7 апр\7 апр 0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060729">
            <a:off x="1013209" y="1355999"/>
            <a:ext cx="2166384" cy="1624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1\Pictures\2021-04-07 7 апр\7 апр 0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50403">
            <a:off x="5669822" y="1163439"/>
            <a:ext cx="2439584" cy="1829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1\Pictures\2021-04-07 7 апр\7 апр 03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970038">
            <a:off x="821737" y="4200542"/>
            <a:ext cx="2304256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1\Pictures\2021-04-07 7 апр\7 апр 03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75856" y="2924944"/>
            <a:ext cx="240026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C:\Users\1\Pictures\2021-04-07 7 апр\7 апр 04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887608">
            <a:off x="5918461" y="4143889"/>
            <a:ext cx="2454416" cy="1840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547664" y="548680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Конструирование из геометрических фигур и счетных палочек</a:t>
            </a:r>
          </a:p>
          <a:p>
            <a:pPr algn="ctr"/>
            <a:r>
              <a:rPr lang="ru-RU" dirty="0" smtClean="0"/>
              <a:t> «Запуск ракеты»</a:t>
            </a:r>
            <a:endParaRPr lang="ru-RU" dirty="0"/>
          </a:p>
        </p:txBody>
      </p:sp>
    </p:spTree>
  </p:cSld>
  <p:clrMapOvr>
    <a:masterClrMapping/>
  </p:clrMapOvr>
  <p:transition spd="med" advTm="6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https://ds04.infourok.ru/uploads/ex/0fc3/0000716a-90ce065f/img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7F8FC"/>
              </a:clrFrom>
              <a:clrTo>
                <a:srgbClr val="F7F8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1\Pictures\2021-04-07 7 апр\7 апр 1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548680"/>
            <a:ext cx="4233678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1\Pictures\2021-04-07 7 апр\7 апр 06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121157">
            <a:off x="1006589" y="1502861"/>
            <a:ext cx="2454416" cy="1712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1\Pictures\2021-04-07 7 апр\7 апр 06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00358">
            <a:off x="6105183" y="3888325"/>
            <a:ext cx="2154525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Users\1\Pictures\2021-04-07 7 апр\7 апр 06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0971124">
            <a:off x="3709970" y="4010011"/>
            <a:ext cx="1800200" cy="1771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8" name="Picture 6" descr="C:\Users\1\Pictures\2021-04-07 7 апр\7 апр 06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740413">
            <a:off x="1201659" y="3805548"/>
            <a:ext cx="1755480" cy="2342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83568" y="548680"/>
            <a:ext cx="3456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Рисование восковыми мелками </a:t>
            </a:r>
          </a:p>
          <a:p>
            <a:pPr algn="ctr"/>
            <a:r>
              <a:rPr lang="ru-RU" dirty="0" smtClean="0"/>
              <a:t> «Наш дом – планета Земля»</a:t>
            </a:r>
            <a:endParaRPr lang="ru-RU" dirty="0"/>
          </a:p>
        </p:txBody>
      </p:sp>
    </p:spTree>
  </p:cSld>
  <p:clrMapOvr>
    <a:masterClrMapping/>
  </p:clrMapOvr>
  <p:transition spd="med" advTm="6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ds04.infourok.ru/uploads/ex/0fc3/0000716a-90ce065f/img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7F8FC"/>
              </a:clrFrom>
              <a:clrTo>
                <a:srgbClr val="F7F8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403648" y="620688"/>
            <a:ext cx="2717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Аппликация «Космонавт»</a:t>
            </a:r>
            <a:endParaRPr lang="ru-RU" dirty="0"/>
          </a:p>
        </p:txBody>
      </p:sp>
      <p:pic>
        <p:nvPicPr>
          <p:cNvPr id="1026" name="Picture 2" descr="C:\Users\1\Pictures\2021-04-15 ААА\ААА 006.JPG"/>
          <p:cNvPicPr>
            <a:picLocks noChangeAspect="1" noChangeArrowheads="1"/>
          </p:cNvPicPr>
          <p:nvPr/>
        </p:nvPicPr>
        <p:blipFill>
          <a:blip r:embed="rId3" cstate="screen">
            <a:lum contrast="20000"/>
          </a:blip>
          <a:srcRect/>
          <a:stretch>
            <a:fillRect/>
          </a:stretch>
        </p:blipFill>
        <p:spPr bwMode="auto">
          <a:xfrm>
            <a:off x="4644008" y="620688"/>
            <a:ext cx="3898251" cy="19058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1\Pictures\2021-04-15 ААА\ААА 010.JPG"/>
          <p:cNvPicPr>
            <a:picLocks noChangeAspect="1" noChangeArrowheads="1"/>
          </p:cNvPicPr>
          <p:nvPr/>
        </p:nvPicPr>
        <p:blipFill>
          <a:blip r:embed="rId4" cstate="screen">
            <a:lum contrast="20000"/>
          </a:blip>
          <a:srcRect/>
          <a:stretch>
            <a:fillRect/>
          </a:stretch>
        </p:blipFill>
        <p:spPr bwMode="auto">
          <a:xfrm rot="766870">
            <a:off x="6917878" y="2905147"/>
            <a:ext cx="1454059" cy="1878160"/>
          </a:xfrm>
          <a:prstGeom prst="rect">
            <a:avLst/>
          </a:prstGeom>
          <a:noFill/>
        </p:spPr>
      </p:pic>
      <p:pic>
        <p:nvPicPr>
          <p:cNvPr id="1031" name="Picture 7" descr="C:\Users\1\Pictures\2021-04-15 ААА\ААА 004.JPG"/>
          <p:cNvPicPr>
            <a:picLocks noChangeAspect="1" noChangeArrowheads="1"/>
          </p:cNvPicPr>
          <p:nvPr/>
        </p:nvPicPr>
        <p:blipFill>
          <a:blip r:embed="rId5" cstate="screen">
            <a:lum contrast="20000"/>
          </a:blip>
          <a:srcRect/>
          <a:stretch>
            <a:fillRect/>
          </a:stretch>
        </p:blipFill>
        <p:spPr bwMode="auto">
          <a:xfrm>
            <a:off x="899592" y="1124744"/>
            <a:ext cx="3456384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 descr="https://image.freepik.com/free-vector/cartoon-boy-astronaut-on-the-moon_29190-509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4008" y="2780928"/>
            <a:ext cx="2160240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Pictures\2021-04-15 ААА\ААА 007.JPG"/>
          <p:cNvPicPr>
            <a:picLocks noChangeAspect="1" noChangeArrowheads="1"/>
          </p:cNvPicPr>
          <p:nvPr/>
        </p:nvPicPr>
        <p:blipFill>
          <a:blip r:embed="rId7" cstate="screen">
            <a:lum contrast="20000"/>
          </a:blip>
          <a:srcRect/>
          <a:stretch>
            <a:fillRect/>
          </a:stretch>
        </p:blipFill>
        <p:spPr bwMode="auto">
          <a:xfrm>
            <a:off x="899592" y="4221088"/>
            <a:ext cx="3927658" cy="1897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1\Pictures\2021-04-15 ААА\ААА 010.JPG"/>
          <p:cNvPicPr>
            <a:picLocks noChangeAspect="1" noChangeArrowheads="1"/>
          </p:cNvPicPr>
          <p:nvPr/>
        </p:nvPicPr>
        <p:blipFill>
          <a:blip r:embed="rId8" cstate="screen">
            <a:lum contrast="20000"/>
          </a:blip>
          <a:srcRect/>
          <a:stretch>
            <a:fillRect/>
          </a:stretch>
        </p:blipFill>
        <p:spPr bwMode="auto">
          <a:xfrm rot="20759792">
            <a:off x="6158995" y="4249130"/>
            <a:ext cx="1522178" cy="1966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6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ds04.infourok.ru/uploads/ex/0fc3/0000716a-90ce065f/img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AFBFF"/>
              </a:clrFrom>
              <a:clrTo>
                <a:srgbClr val="FAFB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1\Pictures\2021-04-15 ААА\ААА 029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827584" y="3933056"/>
            <a:ext cx="288032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1\Pictures\2021-04-15 ААА\ААА 030.JPG"/>
          <p:cNvPicPr>
            <a:picLocks noChangeAspect="1" noChangeArrowheads="1"/>
          </p:cNvPicPr>
          <p:nvPr/>
        </p:nvPicPr>
        <p:blipFill>
          <a:blip r:embed="rId4" cstate="screen">
            <a:lum contrast="10000"/>
          </a:blip>
          <a:srcRect/>
          <a:stretch>
            <a:fillRect/>
          </a:stretch>
        </p:blipFill>
        <p:spPr bwMode="auto">
          <a:xfrm>
            <a:off x="827584" y="1484784"/>
            <a:ext cx="288032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1\Pictures\2021-04-15 ААА\ААА 034.JPG"/>
          <p:cNvPicPr>
            <a:picLocks noChangeAspect="1" noChangeArrowheads="1"/>
          </p:cNvPicPr>
          <p:nvPr/>
        </p:nvPicPr>
        <p:blipFill>
          <a:blip r:embed="rId5" cstate="screen">
            <a:lum contrast="10000"/>
          </a:blip>
          <a:srcRect/>
          <a:stretch>
            <a:fillRect/>
          </a:stretch>
        </p:blipFill>
        <p:spPr bwMode="auto">
          <a:xfrm>
            <a:off x="5508104" y="4509120"/>
            <a:ext cx="1369372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C:\Users\1\Pictures\2021-04-15 ААА\ААА 035.JPG"/>
          <p:cNvPicPr>
            <a:picLocks noChangeAspect="1" noChangeArrowheads="1"/>
          </p:cNvPicPr>
          <p:nvPr/>
        </p:nvPicPr>
        <p:blipFill>
          <a:blip r:embed="rId6" cstate="screen">
            <a:lum contrast="10000"/>
          </a:blip>
          <a:srcRect/>
          <a:stretch>
            <a:fillRect/>
          </a:stretch>
        </p:blipFill>
        <p:spPr bwMode="auto">
          <a:xfrm>
            <a:off x="3995936" y="3933056"/>
            <a:ext cx="1230309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Picture 7" descr="C:\Users\1\Pictures\2021-04-15 ААА\ААА 032.JPG"/>
          <p:cNvPicPr>
            <a:picLocks noChangeAspect="1" noChangeArrowheads="1"/>
          </p:cNvPicPr>
          <p:nvPr/>
        </p:nvPicPr>
        <p:blipFill>
          <a:blip r:embed="rId7" cstate="screen">
            <a:lum contrast="10000"/>
          </a:blip>
          <a:srcRect/>
          <a:stretch>
            <a:fillRect/>
          </a:stretch>
        </p:blipFill>
        <p:spPr bwMode="auto">
          <a:xfrm>
            <a:off x="7164288" y="3951476"/>
            <a:ext cx="1418824" cy="1781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6" name="Picture 8" descr="C:\Users\1\Pictures\2021-04-15 ААА\ААА 036.JPG"/>
          <p:cNvPicPr>
            <a:picLocks noChangeAspect="1" noChangeArrowheads="1"/>
          </p:cNvPicPr>
          <p:nvPr/>
        </p:nvPicPr>
        <p:blipFill>
          <a:blip r:embed="rId8" cstate="screen">
            <a:lum contrast="10000"/>
          </a:blip>
          <a:srcRect/>
          <a:stretch>
            <a:fillRect/>
          </a:stretch>
        </p:blipFill>
        <p:spPr bwMode="auto">
          <a:xfrm>
            <a:off x="3967405" y="692696"/>
            <a:ext cx="4594925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755576" y="692696"/>
            <a:ext cx="28468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Аппликация </a:t>
            </a:r>
          </a:p>
          <a:p>
            <a:pPr algn="ctr"/>
            <a:r>
              <a:rPr lang="ru-RU" dirty="0" smtClean="0"/>
              <a:t>«Веселый инопланетянин»</a:t>
            </a:r>
            <a:endParaRPr lang="ru-RU" dirty="0"/>
          </a:p>
        </p:txBody>
      </p:sp>
    </p:spTree>
  </p:cSld>
  <p:clrMapOvr>
    <a:masterClrMapping/>
  </p:clrMapOvr>
  <p:transition spd="med" advTm="7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s://ds04.infourok.ru/uploads/ex/0fc3/0000716a-90ce065f/img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7F8FC"/>
              </a:clrFrom>
              <a:clrTo>
                <a:srgbClr val="F7F8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6" descr="C:\Users\1\Pictures\2021-04-15 ААА\ААА 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484784"/>
            <a:ext cx="336637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Коллективная работа</a:t>
            </a:r>
          </a:p>
          <a:p>
            <a:pPr algn="ctr"/>
            <a:r>
              <a:rPr lang="ru-RU" dirty="0" smtClean="0"/>
              <a:t>«Космическое путешествие»</a:t>
            </a:r>
            <a:endParaRPr lang="ru-RU" dirty="0"/>
          </a:p>
        </p:txBody>
      </p:sp>
      <p:pic>
        <p:nvPicPr>
          <p:cNvPr id="3074" name="Picture 2" descr="C:\Users\1\Pictures\2021-04-15 ААА\ААА 0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64088" y="1844824"/>
            <a:ext cx="277925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1\Pictures\2021-04-15 ААА\ААА 01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635896" y="4365104"/>
            <a:ext cx="2621091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Users\1\Pictures\2021-04-15 ААА\ААА 02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588224" y="4221088"/>
            <a:ext cx="1700432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508104" y="764704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СОВМЕСТНОЕ ТВОРЧЕСТВО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РОДИТЕЛЕЙ И ДЕТЕЙ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148478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ТЮШКЕВИЧ ПОЛИНА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3933056"/>
            <a:ext cx="2411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ИВАНЧЕНКО ВИКА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96136" y="3789040"/>
            <a:ext cx="3131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ФИШЕР АНЯ</a:t>
            </a:r>
            <a:endParaRPr lang="ru-RU" dirty="0"/>
          </a:p>
        </p:txBody>
      </p:sp>
      <p:pic>
        <p:nvPicPr>
          <p:cNvPr id="13" name="Picture 14" descr="https://ne-kurim.ru/forum/attachments/1527244617_2437-gifka-raketa-gif.1124068/"/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755576" y="4437112"/>
            <a:ext cx="2376264" cy="187381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7000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141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DVGD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21</cp:revision>
  <dcterms:created xsi:type="dcterms:W3CDTF">2021-04-02T01:10:37Z</dcterms:created>
  <dcterms:modified xsi:type="dcterms:W3CDTF">2021-04-15T08:12:21Z</dcterms:modified>
</cp:coreProperties>
</file>