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5" r:id="rId2"/>
    <p:sldId id="257" r:id="rId3"/>
    <p:sldId id="258" r:id="rId4"/>
    <p:sldId id="259" r:id="rId5"/>
    <p:sldId id="260" r:id="rId6"/>
    <p:sldId id="261" r:id="rId7"/>
    <p:sldId id="262" r:id="rId8"/>
    <p:sldId id="263" r:id="rId9"/>
    <p:sldId id="264"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ru-RU"/>
              <a:t>Образец заголовка</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3270477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5496342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55930522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1435822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9612641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ru-RU"/>
              <a:t>Образец заголовка</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38714220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3435852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20915520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10588894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74DA9D7-FFEE-4477-B0F1-8EFAEC65D0E7}" type="datetimeFigureOut">
              <a:rPr lang="ru-RU" smtClean="0"/>
              <a:t>04.04.2021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2115091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74DA9D7-FFEE-4477-B0F1-8EFAEC65D0E7}" type="datetimeFigureOut">
              <a:rPr lang="ru-RU" smtClean="0"/>
              <a:t>04.04.2021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37043083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74DA9D7-FFEE-4477-B0F1-8EFAEC65D0E7}" type="datetimeFigureOut">
              <a:rPr lang="ru-RU" smtClean="0"/>
              <a:t>04.04.2021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321629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74DA9D7-FFEE-4477-B0F1-8EFAEC65D0E7}" type="datetimeFigureOut">
              <a:rPr lang="ru-RU" smtClean="0"/>
              <a:t>04.04.2021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1009535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4DA9D7-FFEE-4477-B0F1-8EFAEC65D0E7}" type="datetimeFigureOut">
              <a:rPr lang="ru-RU" smtClean="0"/>
              <a:t>04.04.2021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403943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ru-RU"/>
              <a:t>Образец заголовка</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C74DA9D7-FFEE-4477-B0F1-8EFAEC65D0E7}" type="datetimeFigureOut">
              <a:rPr lang="ru-RU" smtClean="0"/>
              <a:t>04.04.2021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3937835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74DA9D7-FFEE-4477-B0F1-8EFAEC65D0E7}" type="datetimeFigureOut">
              <a:rPr lang="ru-RU" smtClean="0"/>
              <a:t>04.04.2021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A92AA8C-4E48-49C9-9730-4AA6CB7EECBC}" type="slidenum">
              <a:rPr lang="ru-RU" smtClean="0"/>
              <a:t>‹#›</a:t>
            </a:fld>
            <a:endParaRPr lang="ru-RU"/>
          </a:p>
        </p:txBody>
      </p:sp>
    </p:spTree>
    <p:extLst>
      <p:ext uri="{BB962C8B-B14F-4D97-AF65-F5344CB8AC3E}">
        <p14:creationId xmlns:p14="http://schemas.microsoft.com/office/powerpoint/2010/main" val="24295407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C74DA9D7-FFEE-4477-B0F1-8EFAEC65D0E7}" type="datetimeFigureOut">
              <a:rPr lang="ru-RU" smtClean="0"/>
              <a:t>04.04.2021</a:t>
            </a:fld>
            <a:endParaRPr lang="ru-RU"/>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3A92AA8C-4E48-49C9-9730-4AA6CB7EECBC}" type="slidenum">
              <a:rPr lang="ru-RU" smtClean="0"/>
              <a:t>‹#›</a:t>
            </a:fld>
            <a:endParaRPr lang="ru-RU"/>
          </a:p>
        </p:txBody>
      </p:sp>
    </p:spTree>
    <p:extLst>
      <p:ext uri="{BB962C8B-B14F-4D97-AF65-F5344CB8AC3E}">
        <p14:creationId xmlns:p14="http://schemas.microsoft.com/office/powerpoint/2010/main" val="19249581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01AC672-2471-419A-9D84-ACD38FCA7D5C}"/>
              </a:ext>
            </a:extLst>
          </p:cNvPr>
          <p:cNvSpPr>
            <a:spLocks noGrp="1"/>
          </p:cNvSpPr>
          <p:nvPr>
            <p:ph type="title"/>
          </p:nvPr>
        </p:nvSpPr>
        <p:spPr>
          <a:xfrm>
            <a:off x="677334" y="703385"/>
            <a:ext cx="3854528" cy="1378633"/>
          </a:xfrm>
        </p:spPr>
        <p:txBody>
          <a:bodyPr>
            <a:noAutofit/>
          </a:bodyPr>
          <a:lstStyle/>
          <a:p>
            <a:pPr algn="ctr"/>
            <a:r>
              <a:rPr lang="ru-RU" sz="2400" b="1" i="1" dirty="0">
                <a:latin typeface="Times New Roman" panose="02020603050405020304" pitchFamily="18" charset="0"/>
                <a:cs typeface="Times New Roman" panose="02020603050405020304" pitchFamily="18" charset="0"/>
              </a:rPr>
              <a:t>МАСТЕР – КЛАСС</a:t>
            </a:r>
            <a:br>
              <a:rPr lang="ru-RU" sz="2400" b="1" i="1" dirty="0">
                <a:latin typeface="Times New Roman" panose="02020603050405020304" pitchFamily="18" charset="0"/>
                <a:cs typeface="Times New Roman" panose="02020603050405020304" pitchFamily="18" charset="0"/>
              </a:rPr>
            </a:br>
            <a:r>
              <a:rPr lang="ru-RU" sz="2400" b="1" i="1" dirty="0">
                <a:latin typeface="Times New Roman" panose="02020603050405020304" pitchFamily="18" charset="0"/>
                <a:cs typeface="Times New Roman" panose="02020603050405020304" pitchFamily="18" charset="0"/>
              </a:rPr>
              <a:t>СУМОЧКА СЕРДЕЧКО</a:t>
            </a:r>
            <a:br>
              <a:rPr lang="ru-RU" sz="2400" b="1" i="1" dirty="0">
                <a:latin typeface="Times New Roman" panose="02020603050405020304" pitchFamily="18" charset="0"/>
                <a:cs typeface="Times New Roman" panose="02020603050405020304" pitchFamily="18" charset="0"/>
              </a:rPr>
            </a:br>
            <a:r>
              <a:rPr lang="ru-RU" sz="2400" b="1" i="1" dirty="0">
                <a:latin typeface="Times New Roman" panose="02020603050405020304" pitchFamily="18" charset="0"/>
                <a:cs typeface="Times New Roman" panose="02020603050405020304" pitchFamily="18" charset="0"/>
              </a:rPr>
              <a:t> – ДЛЯ МАМЫ</a:t>
            </a:r>
          </a:p>
        </p:txBody>
      </p:sp>
      <p:pic>
        <p:nvPicPr>
          <p:cNvPr id="6" name="Объект 5">
            <a:extLst>
              <a:ext uri="{FF2B5EF4-FFF2-40B4-BE49-F238E27FC236}">
                <a16:creationId xmlns:a16="http://schemas.microsoft.com/office/drawing/2014/main" id="{B1D72F4E-79A7-41FF-9D63-A4CBFAD38F8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68849" y="514350"/>
            <a:ext cx="4097389" cy="5527675"/>
          </a:xfrm>
        </p:spPr>
      </p:pic>
      <p:sp>
        <p:nvSpPr>
          <p:cNvPr id="4" name="Текст 3">
            <a:extLst>
              <a:ext uri="{FF2B5EF4-FFF2-40B4-BE49-F238E27FC236}">
                <a16:creationId xmlns:a16="http://schemas.microsoft.com/office/drawing/2014/main" id="{C5CCDADC-8A1B-4593-9C21-87BAE235863F}"/>
              </a:ext>
            </a:extLst>
          </p:cNvPr>
          <p:cNvSpPr>
            <a:spLocks noGrp="1"/>
          </p:cNvSpPr>
          <p:nvPr>
            <p:ph type="body" sz="half" idx="2"/>
          </p:nvPr>
        </p:nvSpPr>
        <p:spPr/>
        <p:txBody>
          <a:bodyPr/>
          <a:lstStyle/>
          <a:p>
            <a:r>
              <a:rPr lang="ru-RU" sz="2000" b="1" i="1" dirty="0">
                <a:solidFill>
                  <a:schemeClr val="accent1"/>
                </a:solidFill>
                <a:latin typeface="Times New Roman" panose="02020603050405020304" pitchFamily="18" charset="0"/>
                <a:cs typeface="Times New Roman" panose="02020603050405020304" pitchFamily="18" charset="0"/>
              </a:rPr>
              <a:t>ЗОТОВА И.И. КРАСНОЯРСКИЙ КРАЙ  </a:t>
            </a:r>
            <a:r>
              <a:rPr lang="ru-RU" sz="2000" b="1" i="1" dirty="0" err="1">
                <a:solidFill>
                  <a:schemeClr val="accent1"/>
                </a:solidFill>
                <a:latin typeface="Times New Roman" panose="02020603050405020304" pitchFamily="18" charset="0"/>
                <a:cs typeface="Times New Roman" panose="02020603050405020304" pitchFamily="18" charset="0"/>
              </a:rPr>
              <a:t>г.АЧИНСК</a:t>
            </a:r>
            <a:r>
              <a:rPr lang="ru-RU" sz="2000" b="1" i="1" dirty="0">
                <a:solidFill>
                  <a:schemeClr val="accent1"/>
                </a:solidFill>
                <a:latin typeface="Times New Roman" panose="02020603050405020304" pitchFamily="18" charset="0"/>
                <a:cs typeface="Times New Roman" panose="02020603050405020304" pitchFamily="18" charset="0"/>
              </a:rPr>
              <a:t>, </a:t>
            </a:r>
          </a:p>
          <a:p>
            <a:r>
              <a:rPr lang="ru-RU" sz="2000" b="1" i="1" dirty="0">
                <a:solidFill>
                  <a:schemeClr val="accent1"/>
                </a:solidFill>
                <a:latin typeface="Times New Roman" panose="02020603050405020304" pitchFamily="18" charset="0"/>
                <a:cs typeface="Times New Roman" panose="02020603050405020304" pitchFamily="18" charset="0"/>
              </a:rPr>
              <a:t>МБДОУ «ДЕТСКИЙ САД №44», ВОСПИТАТЕЛЬ</a:t>
            </a:r>
            <a:r>
              <a:rPr lang="ru-RU" sz="2000" b="1" i="1" dirty="0">
                <a:solidFill>
                  <a:schemeClr val="accent1"/>
                </a:solidFill>
              </a:rPr>
              <a:t>.</a:t>
            </a:r>
          </a:p>
          <a:p>
            <a:endParaRPr lang="ru-RU" dirty="0"/>
          </a:p>
        </p:txBody>
      </p:sp>
    </p:spTree>
    <p:extLst>
      <p:ext uri="{BB962C8B-B14F-4D97-AF65-F5344CB8AC3E}">
        <p14:creationId xmlns:p14="http://schemas.microsoft.com/office/powerpoint/2010/main" val="40288562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60223D-648C-480D-BC26-CB5437FA2EE2}"/>
              </a:ext>
            </a:extLst>
          </p:cNvPr>
          <p:cNvSpPr>
            <a:spLocks noGrp="1"/>
          </p:cNvSpPr>
          <p:nvPr>
            <p:ph type="ctrTitle"/>
          </p:nvPr>
        </p:nvSpPr>
        <p:spPr>
          <a:xfrm>
            <a:off x="1507067" y="1083212"/>
            <a:ext cx="7766936" cy="5774788"/>
          </a:xfrm>
        </p:spPr>
        <p:txBody>
          <a:bodyPr/>
          <a:lstStyle/>
          <a:p>
            <a:pPr algn="l" fontAlgn="base"/>
            <a:br>
              <a:rPr lang="ru-RU" sz="1600" dirty="0"/>
            </a:br>
            <a:br>
              <a:rPr lang="ru-RU" sz="1600" dirty="0"/>
            </a:br>
            <a:br>
              <a:rPr lang="ru-RU" sz="1600" dirty="0"/>
            </a:br>
            <a:r>
              <a:rPr lang="ru-RU" sz="1600" dirty="0"/>
              <a:t>	</a:t>
            </a:r>
            <a:r>
              <a:rPr lang="ru-RU" sz="1600" dirty="0">
                <a:latin typeface="Times New Roman" panose="02020603050405020304" pitchFamily="18" charset="0"/>
                <a:cs typeface="Times New Roman" panose="02020603050405020304" pitchFamily="18" charset="0"/>
              </a:rPr>
              <a:t>Красивая сумочка сердечко – предоставлена для любимой дамы.</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А если внутрь поместить маленький ювелирный подарок, то такой презент можно подарить любой женщине в канун замечательного праздника – Международного женского дня. Поскольку сумочка выполнена в виде сердечка, то будет актуальной и в День святого Валентина. Подарок универсальный и яркий, тематический, привлекающий внимание. </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Для сумочки нам понадобится:</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1.глиттерный </a:t>
            </a:r>
            <a:r>
              <a:rPr lang="ru-RU" sz="1600" dirty="0" err="1">
                <a:latin typeface="Times New Roman" panose="02020603050405020304" pitchFamily="18" charset="0"/>
                <a:cs typeface="Times New Roman" panose="02020603050405020304" pitchFamily="18" charset="0"/>
              </a:rPr>
              <a:t>фоамиран</a:t>
            </a:r>
            <a:r>
              <a:rPr lang="ru-RU" sz="1600">
                <a:latin typeface="Times New Roman" panose="02020603050405020304" pitchFamily="18" charset="0"/>
                <a:cs typeface="Times New Roman" panose="02020603050405020304" pitchFamily="18" charset="0"/>
              </a:rPr>
              <a:t> четырех </a:t>
            </a:r>
            <a:r>
              <a:rPr lang="ru-RU" sz="1600" dirty="0">
                <a:latin typeface="Times New Roman" panose="02020603050405020304" pitchFamily="18" charset="0"/>
                <a:cs typeface="Times New Roman" panose="02020603050405020304" pitchFamily="18" charset="0"/>
              </a:rPr>
              <a:t>подходящих нежных цветов</a:t>
            </a:r>
            <a:r>
              <a:rPr lang="ru-RU" sz="1600">
                <a:latin typeface="Times New Roman" panose="02020603050405020304" pitchFamily="18" charset="0"/>
                <a:cs typeface="Times New Roman" panose="02020603050405020304" pitchFamily="18" charset="0"/>
              </a:rPr>
              <a:t>: ярко-красный, </a:t>
            </a:r>
            <a:r>
              <a:rPr lang="ru-RU" sz="1600" dirty="0">
                <a:latin typeface="Times New Roman" panose="02020603050405020304" pitchFamily="18" charset="0"/>
                <a:cs typeface="Times New Roman" panose="02020603050405020304" pitchFamily="18" charset="0"/>
              </a:rPr>
              <a:t>нежно-розовый и серебристый и желтый;</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2 шаблона сердца – большего и меньшего размера;</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3.шина серебряного цвета;</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4.зубочистка;</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5.клеевой пистолет;</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6.ножницы.</a:t>
            </a:r>
            <a:br>
              <a:rPr lang="ru-RU" sz="1600" dirty="0">
                <a:latin typeface="Times New Roman" panose="02020603050405020304" pitchFamily="18" charset="0"/>
                <a:cs typeface="Times New Roman" panose="02020603050405020304" pitchFamily="18" charset="0"/>
              </a:rPr>
            </a:br>
            <a:r>
              <a:rPr lang="ru-RU" sz="1600" dirty="0">
                <a:latin typeface="Times New Roman" panose="02020603050405020304" pitchFamily="18" charset="0"/>
                <a:cs typeface="Times New Roman" panose="02020603050405020304" pitchFamily="18" charset="0"/>
              </a:rPr>
              <a:t>Сумочка получится действительно миниатюрной и изящной. Впереди она декорирована бантиком, что добавляет изящества. </a:t>
            </a:r>
            <a:r>
              <a:rPr lang="ru-RU" sz="1600" dirty="0" err="1">
                <a:latin typeface="Times New Roman" panose="02020603050405020304" pitchFamily="18" charset="0"/>
                <a:cs typeface="Times New Roman" panose="02020603050405020304" pitchFamily="18" charset="0"/>
              </a:rPr>
              <a:t>Глиттерный</a:t>
            </a:r>
            <a:r>
              <a:rPr lang="ru-RU" sz="1600" dirty="0">
                <a:latin typeface="Times New Roman" panose="02020603050405020304" pitchFamily="18" charset="0"/>
                <a:cs typeface="Times New Roman" panose="02020603050405020304" pitchFamily="18" charset="0"/>
              </a:rPr>
              <a:t> </a:t>
            </a:r>
            <a:r>
              <a:rPr lang="ru-RU" sz="1600" dirty="0" err="1">
                <a:latin typeface="Times New Roman" panose="02020603050405020304" pitchFamily="18" charset="0"/>
                <a:cs typeface="Times New Roman" panose="02020603050405020304" pitchFamily="18" charset="0"/>
              </a:rPr>
              <a:t>фоамиран</a:t>
            </a:r>
            <a:r>
              <a:rPr lang="ru-RU" sz="1600" dirty="0">
                <a:latin typeface="Times New Roman" panose="02020603050405020304" pitchFamily="18" charset="0"/>
                <a:cs typeface="Times New Roman" panose="02020603050405020304" pitchFamily="18" charset="0"/>
              </a:rPr>
              <a:t> – это уникальный материал, который светится и сверкает сам по себе, он всегда смотрится празднично. Планируется создание объемной сумочки, а не плоской, поэтому в нее действительно можно положить что-то миниатюрное, красивое и нужное. Так что представительница слабого пола обязательно обрадуется такому подарку. А может быть, ей приглянется деталь в качестве косметички.</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08038990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55C8ACE-C6C6-48F3-AC9D-B1ADBC369DBC}"/>
              </a:ext>
            </a:extLst>
          </p:cNvPr>
          <p:cNvSpPr>
            <a:spLocks noGrp="1"/>
          </p:cNvSpPr>
          <p:nvPr>
            <p:ph type="title"/>
          </p:nvPr>
        </p:nvSpPr>
        <p:spPr/>
        <p:txBody>
          <a:bodyPr>
            <a:noAutofit/>
          </a:bodyPr>
          <a:lstStyle/>
          <a:p>
            <a:pPr fontAlgn="base"/>
            <a:r>
              <a:rPr lang="ru-RU" sz="1600" dirty="0"/>
              <a:t>Как сделать сумочку-сердечко.</a:t>
            </a:r>
            <a:br>
              <a:rPr lang="ru-RU" sz="1600" dirty="0"/>
            </a:br>
            <a:r>
              <a:rPr lang="ru-RU" sz="1600" dirty="0"/>
              <a:t>1. Сделайте предварительные шаблоны сердец. Это детали, которые станут не только стенками сумочки, но и декором (меньший шаблон). На фото представлены размеры, которых стоит придерживаться. Сердечную тематику вполне можно заменить другими геометрическими фигурами или цветами, но это уже совсем другая история.</a:t>
            </a:r>
            <a:br>
              <a:rPr lang="ru-RU" sz="1600" dirty="0"/>
            </a:br>
            <a:endParaRPr lang="ru-RU" sz="1600" dirty="0"/>
          </a:p>
        </p:txBody>
      </p:sp>
      <p:pic>
        <p:nvPicPr>
          <p:cNvPr id="5" name="Объект 4">
            <a:extLst>
              <a:ext uri="{FF2B5EF4-FFF2-40B4-BE49-F238E27FC236}">
                <a16:creationId xmlns:a16="http://schemas.microsoft.com/office/drawing/2014/main" id="{7AA4C969-4B76-4773-B716-797F9502E70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341077" y="1441939"/>
            <a:ext cx="4037425" cy="5964704"/>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extLst>
      <p:ext uri="{BB962C8B-B14F-4D97-AF65-F5344CB8AC3E}">
        <p14:creationId xmlns:p14="http://schemas.microsoft.com/office/powerpoint/2010/main" val="2752921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2F9456D-593E-4F16-B23D-98E12DAFE638}"/>
              </a:ext>
            </a:extLst>
          </p:cNvPr>
          <p:cNvSpPr>
            <a:spLocks noGrp="1"/>
          </p:cNvSpPr>
          <p:nvPr>
            <p:ph type="title"/>
          </p:nvPr>
        </p:nvSpPr>
        <p:spPr>
          <a:xfrm>
            <a:off x="747672" y="211015"/>
            <a:ext cx="8596668" cy="1747521"/>
          </a:xfrm>
        </p:spPr>
        <p:txBody>
          <a:bodyPr>
            <a:noAutofit/>
          </a:bodyPr>
          <a:lstStyle/>
          <a:p>
            <a:pPr fontAlgn="base"/>
            <a:r>
              <a:rPr lang="ru-RU" sz="1400" dirty="0"/>
              <a:t> </a:t>
            </a:r>
            <a:br>
              <a:rPr lang="ru-RU" sz="1400" dirty="0"/>
            </a:br>
            <a:r>
              <a:rPr lang="ru-RU" sz="1600" dirty="0"/>
              <a:t>2. При помощи зубочистки переведите два больших шаблона сердца на ярко-розовый </a:t>
            </a:r>
            <a:r>
              <a:rPr lang="ru-RU" sz="1600" dirty="0" err="1"/>
              <a:t>фоамиран</a:t>
            </a:r>
            <a:r>
              <a:rPr lang="ru-RU" sz="1600" dirty="0"/>
              <a:t> – это будут стенки поздравительной сумочки. Сердце маленького размера – на нежно-розовый лист. Вырежьте детали. А также подготовьте ярко-розовую полоску для ручки. Вырежьте полоску 1,5*40 см (скорее всего, у вас будет в наличии лист </a:t>
            </a:r>
            <a:r>
              <a:rPr lang="ru-RU" sz="1600" dirty="0" err="1"/>
              <a:t>фома</a:t>
            </a:r>
            <a:r>
              <a:rPr lang="ru-RU" sz="1600" dirty="0"/>
              <a:t> не более 30 см, тогда придется дополнительно отрезать еще один отрезок 10 см). Такая длина подобрана, исходя из размера центральных стенок.</a:t>
            </a:r>
            <a:br>
              <a:rPr lang="ru-RU" sz="1600" dirty="0"/>
            </a:br>
            <a:endParaRPr lang="ru-RU" sz="1600" dirty="0"/>
          </a:p>
        </p:txBody>
      </p:sp>
      <p:pic>
        <p:nvPicPr>
          <p:cNvPr id="5" name="Объект 4">
            <a:extLst>
              <a:ext uri="{FF2B5EF4-FFF2-40B4-BE49-F238E27FC236}">
                <a16:creationId xmlns:a16="http://schemas.microsoft.com/office/drawing/2014/main" id="{3FC4D2C6-CED3-4500-B5BC-F43397B1FEF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357849" y="2160588"/>
            <a:ext cx="5236339" cy="3881437"/>
          </a:xfrm>
        </p:spPr>
      </p:pic>
    </p:spTree>
    <p:extLst>
      <p:ext uri="{BB962C8B-B14F-4D97-AF65-F5344CB8AC3E}">
        <p14:creationId xmlns:p14="http://schemas.microsoft.com/office/powerpoint/2010/main" val="387703999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6EBA076-2E9D-4EF9-843D-F585BB9750F2}"/>
              </a:ext>
            </a:extLst>
          </p:cNvPr>
          <p:cNvSpPr>
            <a:spLocks noGrp="1"/>
          </p:cNvSpPr>
          <p:nvPr>
            <p:ph type="title"/>
          </p:nvPr>
        </p:nvSpPr>
        <p:spPr/>
        <p:txBody>
          <a:bodyPr>
            <a:noAutofit/>
          </a:bodyPr>
          <a:lstStyle/>
          <a:p>
            <a:r>
              <a:rPr lang="ru-RU" sz="1600" dirty="0">
                <a:latin typeface="Times New Roman" panose="02020603050405020304" pitchFamily="18" charset="0"/>
                <a:cs typeface="Times New Roman" panose="02020603050405020304" pitchFamily="18" charset="0"/>
              </a:rPr>
              <a:t>3. Нашла в интернете шаблон бантика, вырезала по контуру и перенесла на нежно –розовый и серебристый  </a:t>
            </a:r>
            <a:r>
              <a:rPr lang="ru-RU" sz="1600" dirty="0" err="1">
                <a:latin typeface="Times New Roman" panose="02020603050405020304" pitchFamily="18" charset="0"/>
                <a:cs typeface="Times New Roman" panose="02020603050405020304" pitchFamily="18" charset="0"/>
              </a:rPr>
              <a:t>фоамиран</a:t>
            </a:r>
            <a:r>
              <a:rPr lang="ru-RU" sz="1600" dirty="0">
                <a:latin typeface="Times New Roman" panose="02020603050405020304" pitchFamily="18" charset="0"/>
                <a:cs typeface="Times New Roman" panose="02020603050405020304" pitchFamily="18" charset="0"/>
              </a:rPr>
              <a:t> зубочисткой. Вспененный материал хорошо продавливается и режется ножницами. Склейте детали между собой, собирая бантик. Верхнюю нежно-розовую часть превратите в петельки. По центру наклейте полоску. Бантик для декора может быть таким же, как на фото  или другой модели.</a:t>
            </a:r>
            <a:br>
              <a:rPr lang="ru-RU" sz="1600" dirty="0">
                <a:latin typeface="Times New Roman" panose="02020603050405020304" pitchFamily="18" charset="0"/>
                <a:cs typeface="Times New Roman" panose="02020603050405020304" pitchFamily="18" charset="0"/>
              </a:rPr>
            </a:b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5" name="Объект 4">
            <a:extLst>
              <a:ext uri="{FF2B5EF4-FFF2-40B4-BE49-F238E27FC236}">
                <a16:creationId xmlns:a16="http://schemas.microsoft.com/office/drawing/2014/main" id="{0031DF76-C226-41F6-99C1-A6ED3F9789A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6200000">
            <a:off x="3087859" y="1456007"/>
            <a:ext cx="3713872" cy="5387924"/>
          </a:xfrm>
        </p:spPr>
      </p:pic>
    </p:spTree>
    <p:extLst>
      <p:ext uri="{BB962C8B-B14F-4D97-AF65-F5344CB8AC3E}">
        <p14:creationId xmlns:p14="http://schemas.microsoft.com/office/powerpoint/2010/main" val="1093555425"/>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409C115-752C-4687-B673-2DB4D6F4175B}"/>
              </a:ext>
            </a:extLst>
          </p:cNvPr>
          <p:cNvSpPr>
            <a:spLocks noGrp="1"/>
          </p:cNvSpPr>
          <p:nvPr>
            <p:ph type="title"/>
          </p:nvPr>
        </p:nvSpPr>
        <p:spPr>
          <a:xfrm>
            <a:off x="677334" y="239151"/>
            <a:ext cx="8596668" cy="1691249"/>
          </a:xfrm>
        </p:spPr>
        <p:txBody>
          <a:bodyPr>
            <a:noAutofit/>
          </a:bodyPr>
          <a:lstStyle/>
          <a:p>
            <a:r>
              <a:rPr lang="ru-RU" sz="1600" dirty="0">
                <a:latin typeface="Times New Roman" panose="02020603050405020304" pitchFamily="18" charset="0"/>
                <a:cs typeface="Times New Roman" panose="02020603050405020304" pitchFamily="18" charset="0"/>
              </a:rPr>
              <a:t>4.По краю одного большого сердца нанесите тонким слоем клей (пользуйтесь </a:t>
            </a:r>
            <a:r>
              <a:rPr lang="ru-RU" sz="1600" dirty="0" err="1">
                <a:latin typeface="Times New Roman" panose="02020603050405020304" pitchFamily="18" charset="0"/>
                <a:cs typeface="Times New Roman" panose="02020603050405020304" pitchFamily="18" charset="0"/>
              </a:rPr>
              <a:t>термопистолетом</a:t>
            </a:r>
            <a:r>
              <a:rPr lang="ru-RU" sz="1600" dirty="0">
                <a:latin typeface="Times New Roman" panose="02020603050405020304" pitchFamily="18" charset="0"/>
                <a:cs typeface="Times New Roman" panose="02020603050405020304" pitchFamily="18" charset="0"/>
              </a:rPr>
              <a:t>) и приклейте боком полосу </a:t>
            </a:r>
            <a:r>
              <a:rPr lang="ru-RU" sz="1600" dirty="0" err="1">
                <a:latin typeface="Times New Roman" panose="02020603050405020304" pitchFamily="18" charset="0"/>
                <a:cs typeface="Times New Roman" panose="02020603050405020304" pitchFamily="18" charset="0"/>
              </a:rPr>
              <a:t>фоамирана</a:t>
            </a:r>
            <a:r>
              <a:rPr lang="ru-RU" sz="1600" dirty="0">
                <a:latin typeface="Times New Roman" panose="02020603050405020304" pitchFamily="18" charset="0"/>
                <a:cs typeface="Times New Roman" panose="02020603050405020304" pitchFamily="18" charset="0"/>
              </a:rPr>
              <a:t>, вынося вверх округлую петельку – ручку. Таким образом, ширина сумочки будет равна ширине подготовленной полосы 1,5 см. На этом этапе 2 заготовки должны располагаться перпендикулярно друг другу. Склеить детали невозможно без надежного клея, лучше всего использовать </a:t>
            </a:r>
            <a:r>
              <a:rPr lang="ru-RU" sz="1600" dirty="0" err="1">
                <a:latin typeface="Times New Roman" panose="02020603050405020304" pitchFamily="18" charset="0"/>
                <a:cs typeface="Times New Roman" panose="02020603050405020304" pitchFamily="18" charset="0"/>
              </a:rPr>
              <a:t>термопистолет</a:t>
            </a:r>
            <a:r>
              <a:rPr lang="ru-RU" sz="1600" dirty="0">
                <a:latin typeface="Times New Roman" panose="02020603050405020304" pitchFamily="18" charset="0"/>
                <a:cs typeface="Times New Roman" panose="02020603050405020304" pitchFamily="18" charset="0"/>
              </a:rPr>
              <a:t>.</a:t>
            </a:r>
            <a:r>
              <a:rPr lang="ru-RU" sz="1600" dirty="0"/>
              <a:t> Чтобы клея не было видно, приклейте по краю, повторяя очертаниям сердечка, серебряную шину. Сделайте это тоже с помощью </a:t>
            </a:r>
            <a:r>
              <a:rPr lang="ru-RU" sz="1600" dirty="0" err="1"/>
              <a:t>термопистолета</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9" name="Объект 8">
            <a:extLst>
              <a:ext uri="{FF2B5EF4-FFF2-40B4-BE49-F238E27FC236}">
                <a16:creationId xmlns:a16="http://schemas.microsoft.com/office/drawing/2014/main" id="{7E62BED8-AAC1-4381-8958-971F226499F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0800000">
            <a:off x="1525853" y="2160588"/>
            <a:ext cx="6900332" cy="3881437"/>
          </a:xfrm>
        </p:spPr>
      </p:pic>
    </p:spTree>
    <p:extLst>
      <p:ext uri="{BB962C8B-B14F-4D97-AF65-F5344CB8AC3E}">
        <p14:creationId xmlns:p14="http://schemas.microsoft.com/office/powerpoint/2010/main" val="1878138191"/>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5D4AE17-1418-47D2-B9A5-BC9742EC59F1}"/>
              </a:ext>
            </a:extLst>
          </p:cNvPr>
          <p:cNvSpPr>
            <a:spLocks noGrp="1"/>
          </p:cNvSpPr>
          <p:nvPr>
            <p:ph type="title"/>
          </p:nvPr>
        </p:nvSpPr>
        <p:spPr/>
        <p:txBody>
          <a:bodyPr>
            <a:normAutofit/>
          </a:bodyPr>
          <a:lstStyle/>
          <a:p>
            <a:r>
              <a:rPr lang="ru-RU" sz="1600" dirty="0"/>
              <a:t>5.На самом деле, сумка смотрится гармонично и двух сторон. Теперь останется красиво ее преподнести, чтобы порадовать женщину и поздравить ее с праздником. Она останется очень довольна.</a:t>
            </a:r>
            <a:br>
              <a:rPr lang="ru-RU" sz="1600" dirty="0"/>
            </a:br>
            <a:endParaRPr lang="ru-RU" sz="1600" dirty="0"/>
          </a:p>
        </p:txBody>
      </p:sp>
      <p:pic>
        <p:nvPicPr>
          <p:cNvPr id="9" name="Объект 8">
            <a:extLst>
              <a:ext uri="{FF2B5EF4-FFF2-40B4-BE49-F238E27FC236}">
                <a16:creationId xmlns:a16="http://schemas.microsoft.com/office/drawing/2014/main" id="{D3D7023B-43D3-45A3-B453-09666088DDA3}"/>
              </a:ext>
            </a:extLst>
          </p:cNvPr>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76275" y="2838502"/>
            <a:ext cx="4184650" cy="3101871"/>
          </a:xfrm>
        </p:spPr>
      </p:pic>
      <p:pic>
        <p:nvPicPr>
          <p:cNvPr id="7" name="Объект 6">
            <a:extLst>
              <a:ext uri="{FF2B5EF4-FFF2-40B4-BE49-F238E27FC236}">
                <a16:creationId xmlns:a16="http://schemas.microsoft.com/office/drawing/2014/main" id="{C20A6B04-74B0-4F76-B340-5E431FC4AFB5}"/>
              </a:ext>
            </a:extLst>
          </p:cNvPr>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956076" y="2736850"/>
            <a:ext cx="2449960" cy="3305175"/>
          </a:xfrm>
        </p:spPr>
      </p:pic>
    </p:spTree>
    <p:extLst>
      <p:ext uri="{BB962C8B-B14F-4D97-AF65-F5344CB8AC3E}">
        <p14:creationId xmlns:p14="http://schemas.microsoft.com/office/powerpoint/2010/main" val="20475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6064016-C8FC-4873-82FE-21976E5ACDA5}"/>
              </a:ext>
            </a:extLst>
          </p:cNvPr>
          <p:cNvSpPr>
            <a:spLocks noGrp="1"/>
          </p:cNvSpPr>
          <p:nvPr>
            <p:ph type="title"/>
          </p:nvPr>
        </p:nvSpPr>
        <p:spPr/>
        <p:txBody>
          <a:bodyPr>
            <a:normAutofit/>
          </a:bodyPr>
          <a:lstStyle/>
          <a:p>
            <a:r>
              <a:rPr lang="ru-RU" sz="1600" dirty="0">
                <a:latin typeface="Times New Roman" panose="02020603050405020304" pitchFamily="18" charset="0"/>
                <a:cs typeface="Times New Roman" panose="02020603050405020304" pitchFamily="18" charset="0"/>
              </a:rPr>
              <a:t>6.Сумка может быть отличным подарком в 8 марта и к любому празднику, любо оригинальным дополнением к нему.</a:t>
            </a:r>
            <a:br>
              <a:rPr lang="ru-RU"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p:txBody>
      </p:sp>
      <p:pic>
        <p:nvPicPr>
          <p:cNvPr id="6" name="Объект 5">
            <a:extLst>
              <a:ext uri="{FF2B5EF4-FFF2-40B4-BE49-F238E27FC236}">
                <a16:creationId xmlns:a16="http://schemas.microsoft.com/office/drawing/2014/main" id="{86CE272E-A72E-441A-B93E-D20323DE9701}"/>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30836" y="2160588"/>
            <a:ext cx="2877115" cy="3881437"/>
          </a:xfrm>
        </p:spPr>
      </p:pic>
      <p:pic>
        <p:nvPicPr>
          <p:cNvPr id="7" name="Объект 6">
            <a:extLst>
              <a:ext uri="{FF2B5EF4-FFF2-40B4-BE49-F238E27FC236}">
                <a16:creationId xmlns:a16="http://schemas.microsoft.com/office/drawing/2014/main" id="{910A0B45-5DCF-4494-838E-5166CF093CA1}"/>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089525" y="2160589"/>
            <a:ext cx="4757860" cy="3881436"/>
          </a:xfrm>
        </p:spPr>
      </p:pic>
    </p:spTree>
    <p:extLst>
      <p:ext uri="{BB962C8B-B14F-4D97-AF65-F5344CB8AC3E}">
        <p14:creationId xmlns:p14="http://schemas.microsoft.com/office/powerpoint/2010/main" val="1275708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9AD75037-7DEB-45FC-B102-6CFC76F1723B}"/>
              </a:ext>
            </a:extLst>
          </p:cNvPr>
          <p:cNvSpPr>
            <a:spLocks noGrp="1"/>
          </p:cNvSpPr>
          <p:nvPr>
            <p:ph type="ctrTitle"/>
          </p:nvPr>
        </p:nvSpPr>
        <p:spPr/>
        <p:txBody>
          <a:bodyPr/>
          <a:lstStyle/>
          <a:p>
            <a:pPr algn="ctr"/>
            <a:r>
              <a:rPr lang="ru-RU" b="1" i="1" dirty="0">
                <a:latin typeface="Times New Roman" panose="02020603050405020304" pitchFamily="18" charset="0"/>
                <a:cs typeface="Times New Roman" panose="02020603050405020304" pitchFamily="18" charset="0"/>
              </a:rPr>
              <a:t>ВСЕМ СПАСИБО</a:t>
            </a:r>
          </a:p>
        </p:txBody>
      </p:sp>
    </p:spTree>
    <p:extLst>
      <p:ext uri="{BB962C8B-B14F-4D97-AF65-F5344CB8AC3E}">
        <p14:creationId xmlns:p14="http://schemas.microsoft.com/office/powerpoint/2010/main" val="1760709870"/>
      </p:ext>
    </p:extLst>
  </p:cSld>
  <p:clrMapOvr>
    <a:masterClrMapping/>
  </p:clrMapOvr>
</p:sld>
</file>

<file path=ppt/theme/theme1.xml><?xml version="1.0" encoding="utf-8"?>
<a:theme xmlns:a="http://schemas.openxmlformats.org/drawingml/2006/main" name="Аспект">
  <a:themeElements>
    <a:clrScheme name="Фиолетовый II">
      <a:dk1>
        <a:sysClr val="windowText" lastClr="000000"/>
      </a:dk1>
      <a:lt1>
        <a:sysClr val="window" lastClr="FFFFFF"/>
      </a:lt1>
      <a:dk2>
        <a:srgbClr val="632E62"/>
      </a:dk2>
      <a:lt2>
        <a:srgbClr val="EAE5EB"/>
      </a:lt2>
      <a:accent1>
        <a:srgbClr val="92278F"/>
      </a:accent1>
      <a:accent2>
        <a:srgbClr val="9B57D3"/>
      </a:accent2>
      <a:accent3>
        <a:srgbClr val="755DD9"/>
      </a:accent3>
      <a:accent4>
        <a:srgbClr val="665EB8"/>
      </a:accent4>
      <a:accent5>
        <a:srgbClr val="45A5ED"/>
      </a:accent5>
      <a:accent6>
        <a:srgbClr val="5982DB"/>
      </a:accent6>
      <a:hlink>
        <a:srgbClr val="0066FF"/>
      </a:hlink>
      <a:folHlink>
        <a:srgbClr val="666699"/>
      </a:folHlink>
    </a:clrScheme>
    <a:fontScheme name="Аспект">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Аспект">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TM02900688[[fn=Аспект]]</Template>
  <TotalTime>84</TotalTime>
  <Words>235</Words>
  <Application>Microsoft Office PowerPoint</Application>
  <PresentationFormat>Широкоэкранный</PresentationFormat>
  <Paragraphs>11</Paragraphs>
  <Slides>9</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Times New Roman</vt:lpstr>
      <vt:lpstr>Trebuchet MS</vt:lpstr>
      <vt:lpstr>Wingdings 3</vt:lpstr>
      <vt:lpstr>Аспект</vt:lpstr>
      <vt:lpstr>МАСТЕР – КЛАСС СУМОЧКА СЕРДЕЧКО  – ДЛЯ МАМЫ</vt:lpstr>
      <vt:lpstr>    Красивая сумочка сердечко – предоставлена для любимой дамы. А если внутрь поместить маленький ювелирный подарок, то такой презент можно подарить любой женщине в канун замечательного праздника – Международного женского дня. Поскольку сумочка выполнена в виде сердечка, то будет актуальной и в День святого Валентина. Подарок универсальный и яркий, тематический, привлекающий внимание.  Для сумочки нам понадобится: 1.глиттерный фоамиран четырех подходящих нежных цветов: ярко-красный, нежно-розовый и серебристый и желтый; 2 шаблона сердца – большего и меньшего размера; 3.шина серебряного цвета; 4.зубочистка; 5.клеевой пистолет; 6.ножницы. Сумочка получится действительно миниатюрной и изящной. Впереди она декорирована бантиком, что добавляет изящества. Глиттерный фоамиран – это уникальный материал, который светится и сверкает сам по себе, он всегда смотрится празднично. Планируется создание объемной сумочки, а не плоской, поэтому в нее действительно можно положить что-то миниатюрное, красивое и нужное. Так что представительница слабого пола обязательно обрадуется такому подарку. А может быть, ей приглянется деталь в качестве косметички. </vt:lpstr>
      <vt:lpstr>Как сделать сумочку-сердечко. 1. Сделайте предварительные шаблоны сердец. Это детали, которые станут не только стенками сумочки, но и декором (меньший шаблон). На фото представлены размеры, которых стоит придерживаться. Сердечную тематику вполне можно заменить другими геометрическими фигурами или цветами, но это уже совсем другая история. </vt:lpstr>
      <vt:lpstr>  2. При помощи зубочистки переведите два больших шаблона сердца на ярко-розовый фоамиран – это будут стенки поздравительной сумочки. Сердце маленького размера – на нежно-розовый лист. Вырежьте детали. А также подготовьте ярко-розовую полоску для ручки. Вырежьте полоску 1,5*40 см (скорее всего, у вас будет в наличии лист фома не более 30 см, тогда придется дополнительно отрезать еще один отрезок 10 см). Такая длина подобрана, исходя из размера центральных стенок. </vt:lpstr>
      <vt:lpstr>3. Нашла в интернете шаблон бантика, вырезала по контуру и перенесла на нежно –розовый и серебристый  фоамиран зубочисткой. Вспененный материал хорошо продавливается и режется ножницами. Склейте детали между собой, собирая бантик. Верхнюю нежно-розовую часть превратите в петельки. По центру наклейте полоску. Бантик для декора может быть таким же, как на фото  или другой модели.  </vt:lpstr>
      <vt:lpstr>4.По краю одного большого сердца нанесите тонким слоем клей (пользуйтесь термопистолетом) и приклейте боком полосу фоамирана, вынося вверх округлую петельку – ручку. Таким образом, ширина сумочки будет равна ширине подготовленной полосы 1,5 см. На этом этапе 2 заготовки должны располагаться перпендикулярно друг другу. Склеить детали невозможно без надежного клея, лучше всего использовать термопистолет. Чтобы клея не было видно, приклейте по краю, повторяя очертаниям сердечка, серебряную шину. Сделайте это тоже с помощью термопистолета </vt:lpstr>
      <vt:lpstr>5.На самом деле, сумка смотрится гармонично и двух сторон. Теперь останется красиво ее преподнести, чтобы порадовать женщину и поздравить ее с праздником. Она останется очень довольна. </vt:lpstr>
      <vt:lpstr>6.Сумка может быть отличным подарком в 8 марта и к любому празднику, любо оригинальным дополнением к нему. </vt:lpstr>
      <vt:lpstr>ВСЕМ СПАСИБО</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МАСТЕР-КЛАСС  «СУМОЧКА СЕРДЕЧКО-ДЛЯ МАМЫ»</dc:title>
  <dc:creator>Пользователь</dc:creator>
  <cp:lastModifiedBy>Пользователь</cp:lastModifiedBy>
  <cp:revision>25</cp:revision>
  <dcterms:created xsi:type="dcterms:W3CDTF">2021-04-04T03:27:55Z</dcterms:created>
  <dcterms:modified xsi:type="dcterms:W3CDTF">2021-04-04T04:59:35Z</dcterms:modified>
</cp:coreProperties>
</file>