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3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0" d="100"/>
          <a:sy n="60" d="100"/>
        </p:scale>
        <p:origin x="1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Методическая разработка, дидактическая игра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по социально-коммуникативному развитию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«На всех нас без сомнения влияет настроение».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Старше-подготовительная группа «Светлячок»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93126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2645414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Цель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: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учить определять и оценивать эмоциональное состояние людей и литературных персонажей.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900igr.net/up/datai/225684/0022-032-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7274" y="3873538"/>
            <a:ext cx="2537373" cy="27378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clipart-best.com/img/smiley/smiley-clip-art-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9435" y="-816558"/>
            <a:ext cx="4264744" cy="4257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yt3.ggpht.com/a/AATXAJyTLNngGjKOnlPX0wd-StVK3ImrNBBmG5McS2Hk=s900-c-k-c0xffffffff-no-rj-mo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7274" y="-77185"/>
            <a:ext cx="2778841" cy="2778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yt3.ggpht.com/a/AATXAJymL56UeWgb46nycnp8CiCkL5nUTQFweJQiOyrD=s900-c-k-c0xffffffff-no-rj-mo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23" y="4228039"/>
            <a:ext cx="2629961" cy="26299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90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0200" y="336883"/>
            <a:ext cx="8953917" cy="376960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На всех нас без сомнения </a:t>
            </a:r>
          </a:p>
          <a:p>
            <a:pPr marL="0" indent="0">
              <a:buNone/>
            </a:pPr>
            <a:r>
              <a:rPr lang="ru-RU" b="1" dirty="0" smtClean="0"/>
              <a:t>Влияет настроение </a:t>
            </a:r>
          </a:p>
          <a:p>
            <a:pPr marL="0" indent="0">
              <a:buNone/>
            </a:pPr>
            <a:r>
              <a:rPr lang="ru-RU" b="1" dirty="0" smtClean="0"/>
              <a:t>Мы листочки отрываем </a:t>
            </a:r>
          </a:p>
          <a:p>
            <a:pPr marL="0" indent="0">
              <a:buNone/>
            </a:pPr>
            <a:r>
              <a:rPr lang="ru-RU" b="1" dirty="0" smtClean="0"/>
              <a:t>И эмоции узнаем </a:t>
            </a:r>
            <a:endParaRPr lang="ru-RU" b="1" dirty="0"/>
          </a:p>
        </p:txBody>
      </p:sp>
      <p:pic>
        <p:nvPicPr>
          <p:cNvPr id="1026" name="Picture 2" descr="https://sun9-35.userapi.com/impg/5AsRJlBgXnQtlxEaWPFa2P4gIiPKb5Wra3m6TA/TdX6tE0moj0.jpg?size=810x1080&amp;quality=96&amp;sign=1c36a1655566faad36b0382b2c155b3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12" y="2755232"/>
            <a:ext cx="2853249" cy="38043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45.userapi.com/impg/Qs8iVv1YJ9OdkvUAah5Kue5HD9w3xLMMc5HLFA/pThBjsfRCDY.jpg?size=810x1080&amp;quality=96&amp;sign=34d80f510f9226abe42d099bc2f1e58b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2763" y="1264555"/>
            <a:ext cx="2853249" cy="38043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68.userapi.com/impg/0YBbMQHeDvNB4eQabt2VmZvvljLIeo9I80UlEA/QLHLXg6iBbg.jpg?size=810x1080&amp;quality=96&amp;sign=f65bf04565f0e425f0874139e1c2905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458" y="1905000"/>
            <a:ext cx="3106208" cy="41416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3222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4654" y="624110"/>
            <a:ext cx="8915400" cy="377762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Будем очень мы стараться </a:t>
            </a:r>
          </a:p>
          <a:p>
            <a:pPr marL="0" indent="0">
              <a:buNone/>
            </a:pPr>
            <a:r>
              <a:rPr lang="ru-RU" b="1" dirty="0" smtClean="0"/>
              <a:t>Друг другу чаще улыбаться </a:t>
            </a:r>
          </a:p>
          <a:p>
            <a:pPr marL="0" indent="0">
              <a:buNone/>
            </a:pPr>
            <a:r>
              <a:rPr lang="ru-RU" b="1" dirty="0" smtClean="0"/>
              <a:t>Чтобы отлично день прошел</a:t>
            </a:r>
          </a:p>
          <a:p>
            <a:pPr marL="0" indent="0">
              <a:buNone/>
            </a:pPr>
            <a:r>
              <a:rPr lang="ru-RU" b="1" dirty="0" smtClean="0"/>
              <a:t>И все было хорошо</a:t>
            </a:r>
            <a:endParaRPr lang="ru-RU" b="1" dirty="0"/>
          </a:p>
        </p:txBody>
      </p:sp>
      <p:pic>
        <p:nvPicPr>
          <p:cNvPr id="2050" name="Picture 2" descr="https://sun9-44.userapi.com/impg/JK5nrcevS5ZrgU7n0bjJUFgQzejeaQoI9alJSQ/8VM167ewEDE.jpg?size=810x1080&amp;quality=96&amp;sign=49dcc946b53b3449c9edd4ff51d6d58d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822" y="2329335"/>
            <a:ext cx="3306262" cy="44083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9-11.userapi.com/impg/WrKLYeT_bRjRsT0BAG3eYtV-SPXWXUKH-_7mTg/o59f_Ylbzew.jpg?size=810x1080&amp;quality=96&amp;sign=2990f6295122648ce6c51b949dc746cc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6895" y="2329335"/>
            <a:ext cx="3287551" cy="4383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2960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2623" y="624110"/>
            <a:ext cx="8915400" cy="377762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Всех героев разгадаем</a:t>
            </a:r>
          </a:p>
          <a:p>
            <a:pPr marL="0" indent="0">
              <a:buNone/>
            </a:pPr>
            <a:r>
              <a:rPr lang="ru-RU" b="1" dirty="0" smtClean="0"/>
              <a:t>Про характер их узнаем </a:t>
            </a:r>
          </a:p>
          <a:p>
            <a:pPr marL="0" indent="0">
              <a:buNone/>
            </a:pPr>
            <a:r>
              <a:rPr lang="ru-RU" b="1" dirty="0" smtClean="0"/>
              <a:t>Кто здесь добрый, а  кто злой </a:t>
            </a:r>
          </a:p>
          <a:p>
            <a:pPr marL="0" indent="0">
              <a:buNone/>
            </a:pPr>
            <a:r>
              <a:rPr lang="ru-RU" b="1" dirty="0" smtClean="0"/>
              <a:t>Кто хороший, кто плохой </a:t>
            </a:r>
            <a:endParaRPr lang="ru-RU" b="1" dirty="0"/>
          </a:p>
        </p:txBody>
      </p:sp>
      <p:pic>
        <p:nvPicPr>
          <p:cNvPr id="3074" name="Picture 2" descr="https://sun9-60.userapi.com/impg/9fcebhoAv2mhJtwl3gdlggkUiCZAauVnqWm72A/5wH__ccJMaA.jpg?size=810x1080&amp;quality=96&amp;sign=95340fa096d76922886276cf723ed2b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70" y="2394283"/>
            <a:ext cx="3257977" cy="43439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un9-61.userapi.com/impg/AtTSDoD78_iewFNYx5MAQ7I_ncJKkeHIUlNidA/LIFKOGqJoVM.jpg?size=810x1080&amp;quality=96&amp;sign=ba91a8c777a515fcfccab23002e07f1b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0548" y="503774"/>
            <a:ext cx="3257977" cy="43439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sun9-40.userapi.com/impg/tbWmrziej0uGxzlJsQtVZcFwVcmpvzeI3mMY8w/Ue2jQPN-HMs.jpg?size=1280x960&amp;quality=96&amp;sign=b4597d619aaa40cf368f631b3083fe2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653" y="2720347"/>
            <a:ext cx="4804589" cy="36034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8257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0878" y="16189"/>
            <a:ext cx="8915400" cy="377762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Буратино шалунишка</a:t>
            </a:r>
            <a:r>
              <a:rPr lang="en-US" b="1" dirty="0" smtClean="0"/>
              <a:t>:</a:t>
            </a:r>
          </a:p>
          <a:p>
            <a:pPr marL="0" indent="0">
              <a:buNone/>
            </a:pPr>
            <a:r>
              <a:rPr lang="ru-RU" b="1" dirty="0" smtClean="0"/>
              <a:t>Длинный нос, смешной колпак</a:t>
            </a:r>
          </a:p>
          <a:p>
            <a:pPr marL="0" indent="0">
              <a:buNone/>
            </a:pPr>
            <a:r>
              <a:rPr lang="ru-RU" b="1" dirty="0" smtClean="0"/>
              <a:t>Только делал буратино</a:t>
            </a:r>
          </a:p>
          <a:p>
            <a:pPr marL="0" indent="0">
              <a:buNone/>
            </a:pPr>
            <a:r>
              <a:rPr lang="ru-RU" b="1" dirty="0" smtClean="0"/>
              <a:t>Почему-то все не так</a:t>
            </a:r>
          </a:p>
          <a:p>
            <a:pPr marL="0" indent="0">
              <a:buNone/>
            </a:pPr>
            <a:r>
              <a:rPr lang="ru-RU" b="1" dirty="0"/>
              <a:t>Папу Карло не послушал</a:t>
            </a:r>
          </a:p>
          <a:p>
            <a:pPr marL="0" indent="0">
              <a:buNone/>
            </a:pPr>
            <a:r>
              <a:rPr lang="ru-RU" b="1" dirty="0"/>
              <a:t>От малины убежал </a:t>
            </a:r>
          </a:p>
          <a:p>
            <a:pPr marL="0" indent="0">
              <a:buNone/>
            </a:pPr>
            <a:r>
              <a:rPr lang="ru-RU" b="1" dirty="0"/>
              <a:t>Но в беде этот мальчишка</a:t>
            </a:r>
          </a:p>
          <a:p>
            <a:pPr marL="0" indent="0">
              <a:buNone/>
            </a:pPr>
            <a:r>
              <a:rPr lang="ru-RU" b="1" dirty="0"/>
              <a:t>Никогда не унывал</a:t>
            </a:r>
          </a:p>
          <a:p>
            <a:pPr marL="0" indent="0">
              <a:buNone/>
            </a:pPr>
            <a:endParaRPr lang="en-US" b="1" dirty="0" smtClean="0"/>
          </a:p>
        </p:txBody>
      </p:sp>
      <p:pic>
        <p:nvPicPr>
          <p:cNvPr id="4098" name="Picture 2" descr="https://sun9-42.userapi.com/impg/NDa9YYX2TowYEyGMuYWKXnJfpSgdxp1vNfwU1A/m3HNOCn3Oqw.jpg?size=810x1080&amp;quality=96&amp;sign=e6ee5e181c402a326e4b473c06e549e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598" y="3224116"/>
            <a:ext cx="2725413" cy="36338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un9-7.userapi.com/impg/VpBZ4oBOPQjIQVCgH9uZen9xH_k1WlMbjgbvYQ/BL-aGI4CbkU.jpg?size=810x1080&amp;quality=96&amp;sign=b073213ae89ba7cae5cf7fd4f106e06c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331" y="2384004"/>
            <a:ext cx="3220223" cy="42936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sun9-24.userapi.com/impg/czGQiZ3XTWQgwEe6gVSpZQ2b8bKDLwOxz1wq6w/N6mhiKiCPJQ.jpg?size=810x1080&amp;quality=96&amp;sign=335dd3dff70ea93560ec8a28e94bc97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3847" y="1737919"/>
            <a:ext cx="3443092" cy="45907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15214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9963" y="624110"/>
            <a:ext cx="8911687" cy="12808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4812" y="624110"/>
            <a:ext cx="8915400" cy="377762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Это ж надо так случиться </a:t>
            </a:r>
          </a:p>
          <a:p>
            <a:pPr marL="0" indent="0">
              <a:buNone/>
            </a:pPr>
            <a:r>
              <a:rPr lang="ru-RU" b="1" dirty="0" smtClean="0"/>
              <a:t>Папа Карло разозлился </a:t>
            </a:r>
          </a:p>
          <a:p>
            <a:pPr marL="0" indent="0">
              <a:buNone/>
            </a:pPr>
            <a:r>
              <a:rPr lang="ru-RU" b="1" dirty="0" smtClean="0"/>
              <a:t>Карабас вдруг подобрел</a:t>
            </a:r>
          </a:p>
          <a:p>
            <a:pPr marL="0" indent="0">
              <a:buNone/>
            </a:pPr>
            <a:r>
              <a:rPr lang="ru-RU" b="1" dirty="0" smtClean="0"/>
              <a:t>Пьеро весело запел</a:t>
            </a:r>
          </a:p>
          <a:p>
            <a:pPr marL="0" indent="0">
              <a:buNone/>
            </a:pPr>
            <a:r>
              <a:rPr lang="ru-RU" b="1" dirty="0" smtClean="0"/>
              <a:t>Что ж могло случиться тут</a:t>
            </a:r>
          </a:p>
          <a:p>
            <a:pPr marL="0" indent="0">
              <a:buNone/>
            </a:pPr>
            <a:r>
              <a:rPr lang="ru-RU" b="1" dirty="0" smtClean="0"/>
              <a:t>Отгадай попробуй друг</a:t>
            </a:r>
          </a:p>
        </p:txBody>
      </p:sp>
      <p:pic>
        <p:nvPicPr>
          <p:cNvPr id="1026" name="Picture 2" descr="https://sun9-66.userapi.com/impg/rI0nru4052S9fHLaIU64Tp7y9aUv0B2KhfRq5g/4BSSy4QReOI.jpg?size=810x1080&amp;quality=96&amp;sign=67e5aba8d91213b5687878aa0204f66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896" y="2974698"/>
            <a:ext cx="2912477" cy="38833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51.userapi.com/impg/KqMU4ZNBoPciHkCD5DX0_lkFT40wUI6oNsTNvA/VcJNtDDhd2w.jpg?size=810x1080&amp;quality=96&amp;sign=97f39fc8dfaf498ca42a4b4b359d0cd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748" y="733197"/>
            <a:ext cx="3362252" cy="44830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21.userapi.com/impg/rPDNzgpWum0DAXxkoIgGfbva8jIvjKKKbROVNQ/bhm06bR_d5Y.jpg?size=810x1080&amp;quality=96&amp;sign=d3d5aec0b8a7c8da26889017728427ad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521" y="2065185"/>
            <a:ext cx="3292890" cy="439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082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58</TotalTime>
  <Words>121</Words>
  <Application>Microsoft Office PowerPoint</Application>
  <PresentationFormat>Широкоэкранный</PresentationFormat>
  <Paragraphs>28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Легкий дым</vt:lpstr>
      <vt:lpstr>Методическая разработка, дидактическая игра по социально-коммуникативному развитию   «На всех нас без сомнения влияет настроение». Старше-подготовительная группа «Светлячок»</vt:lpstr>
      <vt:lpstr>Цель: учить определять и оценивать эмоциональное состояние людей и литературных персонажей.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разработка, дидактическая игра:   «На всех нас без сомнения влияет настроение».</dc:title>
  <dc:creator>NEO</dc:creator>
  <cp:lastModifiedBy>NEO</cp:lastModifiedBy>
  <cp:revision>7</cp:revision>
  <dcterms:created xsi:type="dcterms:W3CDTF">2020-11-29T12:47:14Z</dcterms:created>
  <dcterms:modified xsi:type="dcterms:W3CDTF">2021-04-15T16:36:14Z</dcterms:modified>
</cp:coreProperties>
</file>