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1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g"/><Relationship Id="rId3" Type="http://schemas.openxmlformats.org/officeDocument/2006/relationships/image" Target="../media/image23.jpg"/><Relationship Id="rId7" Type="http://schemas.openxmlformats.org/officeDocument/2006/relationships/image" Target="../media/image27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92696"/>
            <a:ext cx="8496944" cy="581556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«Микробы и вирусы»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76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40768"/>
            <a:ext cx="7782231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16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7" y="0"/>
            <a:ext cx="91258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70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8" y="260648"/>
            <a:ext cx="8997614" cy="6132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90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89" y="764704"/>
            <a:ext cx="7759482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93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268760"/>
            <a:ext cx="4953744" cy="330249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2090928" cy="2438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520" y="3818231"/>
            <a:ext cx="5283950" cy="30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0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2304678" cy="149060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60648"/>
            <a:ext cx="2286000" cy="18288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550" y="2089448"/>
            <a:ext cx="4814267" cy="26959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5" y="4105610"/>
            <a:ext cx="3398646" cy="26420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349911"/>
            <a:ext cx="3600400" cy="23973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45469"/>
            <a:ext cx="3312367" cy="17439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732" y="1751254"/>
            <a:ext cx="2550696" cy="253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41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19" y="188640"/>
            <a:ext cx="4457700" cy="29622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816" y="2082671"/>
            <a:ext cx="3881407" cy="314652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030" y="4221088"/>
            <a:ext cx="3590353" cy="2441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5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88640"/>
            <a:ext cx="3765798" cy="25123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238"/>
            <a:ext cx="4032448" cy="25457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996952"/>
            <a:ext cx="6315884" cy="3631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4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CF5"/>
              </a:clrFrom>
              <a:clrTo>
                <a:srgbClr val="FFFC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54510"/>
            <a:ext cx="7776864" cy="518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01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98"/>
            <a:ext cx="9144000" cy="6846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6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247" y="4077073"/>
            <a:ext cx="2987824" cy="25104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77072"/>
            <a:ext cx="3267647" cy="251040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5"/>
            <a:ext cx="3267647" cy="274614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64201"/>
            <a:ext cx="3619467" cy="2714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161" y="2776380"/>
            <a:ext cx="3353518" cy="2236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02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04350"/>
            <a:ext cx="7475515" cy="49685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Игра « Можно – Нельзя»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98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371" y="404664"/>
            <a:ext cx="6109270" cy="60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56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531" y="1196752"/>
            <a:ext cx="7618563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7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4323"/>
            <a:ext cx="8496944" cy="674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0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700808"/>
            <a:ext cx="7069289" cy="374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40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92696"/>
            <a:ext cx="7596336" cy="569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40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620688"/>
            <a:ext cx="7238578" cy="5573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95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185</TotalTime>
  <Words>11</Words>
  <Application>Microsoft Office PowerPoint</Application>
  <PresentationFormat>Экран (4:3)</PresentationFormat>
  <Paragraphs>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«Микробы и вирусы»</vt:lpstr>
      <vt:lpstr>Презентация PowerPoint</vt:lpstr>
      <vt:lpstr>Игра « Можно – Нельзя»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Группа 8</dc:creator>
  <cp:lastModifiedBy>Группа 8 Тимофеева.О.А</cp:lastModifiedBy>
  <cp:revision>17</cp:revision>
  <dcterms:created xsi:type="dcterms:W3CDTF">2018-02-20T10:33:25Z</dcterms:created>
  <dcterms:modified xsi:type="dcterms:W3CDTF">2018-03-02T11:41:50Z</dcterms:modified>
</cp:coreProperties>
</file>