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9F0BC-AD53-4002-A34D-C61492FAC84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F4A5-3B68-4BA0-A360-E0E244581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2F4A5-3B68-4BA0-A360-E0E2445816C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2F4A5-3B68-4BA0-A360-E0E2445816C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2F4A5-3B68-4BA0-A360-E0E2445816C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2000">
    <p:comb dir="vert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2000">
    <p:comb dir="vert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2000">
    <p:comb dir="vert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2000">
    <p:comb dir="vert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2000">
    <p:comb dir="vert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2000">
    <p:comb dir="vert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2000">
    <p:comb dir="vert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>
    <p:comb dir="vert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000">
    <p:comb dir="vert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2000">
    <p:comb dir="vert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2000">
    <p:comb dir="vert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advTm="2000">
    <p:comb dir="vert"/>
    <p:sndAc>
      <p:stSnd>
        <p:snd r:embed="rId13" name="applause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3" Type="http://schemas.openxmlformats.org/officeDocument/2006/relationships/audio" Target="../media/audio1.wav"/><Relationship Id="rId7" Type="http://schemas.openxmlformats.org/officeDocument/2006/relationships/image" Target="../media/image2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Relationship Id="rId9" Type="http://schemas.openxmlformats.org/officeDocument/2006/relationships/image" Target="../media/image2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5072074"/>
            <a:ext cx="6072230" cy="1285884"/>
          </a:xfrm>
          <a:solidFill>
            <a:srgbClr val="FF0000"/>
          </a:solidFill>
          <a:ln>
            <a:solidFill>
              <a:schemeClr val="accent1"/>
            </a:solidFill>
            <a:prstDash val="solid"/>
          </a:ln>
        </p:spPr>
        <p:txBody>
          <a:bodyPr/>
          <a:lstStyle/>
          <a:p>
            <a:pPr algn="ctr"/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Правила дорожного движения</a:t>
            </a:r>
            <a:endParaRPr lang="ru-RU" sz="32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2"/>
          </p:nvPr>
        </p:nvSpPr>
        <p:spPr>
          <a:xfrm>
            <a:off x="5429224" y="6271448"/>
            <a:ext cx="3714776" cy="586552"/>
          </a:xfr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rgbClr val="FF0000"/>
                </a:solidFill>
              </a:rPr>
              <a:t>Пацинская Т.А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Детские рисунки по правилам дд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500042"/>
            <a:ext cx="5929354" cy="4467958"/>
          </a:xfrm>
          <a:prstGeom prst="rect">
            <a:avLst/>
          </a:prstGeom>
          <a:noFill/>
          <a:ln w="9525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5" name="Рисунок 4" descr="смайлик 5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1772816"/>
            <a:ext cx="2019300" cy="2266950"/>
          </a:xfrm>
          <a:prstGeom prst="rect">
            <a:avLst/>
          </a:prstGeom>
        </p:spPr>
      </p:pic>
    </p:spTree>
  </p:cSld>
  <p:clrMapOvr>
    <a:masterClrMapping/>
  </p:clrMapOvr>
  <p:transition advTm="2000">
    <p:comb dir="vert"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делки на тему дорожный движений смешари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290"/>
            <a:ext cx="91440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omb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чать бесплатно Правила дорожного движения для детей. . - 16 Декабря 2013 - Blog - Studworld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42852"/>
            <a:ext cx="7500990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omb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ГЭ - Учебный портал. . . 20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285728"/>
            <a:ext cx="857256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omb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правилам дорожного движения для детей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842968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omb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нспект НОД по изучению правил дорожного движения &quot;Юный пешеход&quot; - Планета Детств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42852"/>
            <a:ext cx="8593884" cy="665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omb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 на тему правила дорожного движения в детский сад - Новые файлы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8501121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omb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ки по правилам дорожного движения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290"/>
            <a:ext cx="792961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omb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лаем перепост в одноклассниках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8604"/>
            <a:ext cx="857256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omb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нспект НОД по изучению правил дорожного движения &quot;Юный пешеход&quot; - Планета Детств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842968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omb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Спасибо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2052" name="Picture 4" descr="C:\Documents and Settings\Admin\Мои документы\оформление\gif\clipgoofj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1285860"/>
            <a:ext cx="2265284" cy="2844000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Мои документы\оформление\gif\clipbestfriends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1643050"/>
            <a:ext cx="2800350" cy="1914525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Мои документы\оформление\gif\clipgoofycar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3429000"/>
            <a:ext cx="3333750" cy="2857500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Мои документы\оформление\gif\clippoohcirclefriends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3929066"/>
            <a:ext cx="1619250" cy="1704975"/>
          </a:xfrm>
          <a:prstGeom prst="rect">
            <a:avLst/>
          </a:prstGeom>
          <a:noFill/>
        </p:spPr>
      </p:pic>
      <p:pic>
        <p:nvPicPr>
          <p:cNvPr id="2054" name="Picture 6" descr="C:\Documents and Settings\Admin\Мои документы\оформление\gif\clippoohballoons2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15206" y="4214818"/>
            <a:ext cx="1632703" cy="2340000"/>
          </a:xfrm>
          <a:prstGeom prst="rect">
            <a:avLst/>
          </a:prstGeom>
          <a:noFill/>
        </p:spPr>
      </p:pic>
      <p:pic>
        <p:nvPicPr>
          <p:cNvPr id="2055" name="Picture 7" descr="C:\Documents and Settings\Admin\Мои документы\оформление\gif\clipplove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1481" y="928670"/>
            <a:ext cx="1097941" cy="1548000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comb dir="vert"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борник &quot;ПЕСНИ ДЛЯ ДЕТЕЙ&quot; - ПРАВИЛА ДОРОЖНОГО ДВИЖЕНИЯ скачать в mp3, авторский текст песни ПРАВИЛА ДОРОЖНОГО ДВИЖЕНИЯ, видеокл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42974" y="0"/>
            <a:ext cx="10072758" cy="7452000"/>
          </a:xfrm>
          <a:prstGeom prst="rect">
            <a:avLst/>
          </a:prstGeom>
          <a:solidFill>
            <a:srgbClr val="00B0F0">
              <a:alpha val="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omb dir="vert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ки по правилам дорожного движения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214290"/>
            <a:ext cx="8929717" cy="635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omb dir="vert"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изывы на тему пдд в детском саду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0"/>
            <a:ext cx="8858280" cy="6500834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 advTm="2000">
    <p:comb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годы годжи плакаты по пдд для детского сада Худеем вместе!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0"/>
            <a:ext cx="8929717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omb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акат ЛЕДА &quot;Правила дорожного движения для детей&quot; 5583 (443829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omb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кслер Алекс - Записки кота Шашлыка (аудиокнига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omb dir="vert"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ки о правиле дорожного движения для детей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omb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тоцикл урал имз 8 4013 продам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8858280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omb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111</TotalTime>
  <Words>9</Words>
  <Application>Microsoft Office PowerPoint</Application>
  <PresentationFormat>Экран (4:3)</PresentationFormat>
  <Paragraphs>6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Официальная</vt:lpstr>
      <vt:lpstr>Правила дорожного движения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Спасибо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</dc:title>
  <dc:creator>кей</dc:creator>
  <cp:lastModifiedBy>Татьяна</cp:lastModifiedBy>
  <cp:revision>16</cp:revision>
  <dcterms:created xsi:type="dcterms:W3CDTF">2013-04-10T11:18:41Z</dcterms:created>
  <dcterms:modified xsi:type="dcterms:W3CDTF">2021-04-15T19:11:27Z</dcterms:modified>
</cp:coreProperties>
</file>