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61" r:id="rId3"/>
    <p:sldId id="258" r:id="rId4"/>
    <p:sldId id="262" r:id="rId5"/>
    <p:sldId id="264" r:id="rId6"/>
    <p:sldId id="263" r:id="rId7"/>
    <p:sldId id="267" r:id="rId8"/>
    <p:sldId id="265" r:id="rId9"/>
    <p:sldId id="26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1" autoAdjust="0"/>
    <p:restoredTop sz="94660"/>
  </p:normalViewPr>
  <p:slideViewPr>
    <p:cSldViewPr>
      <p:cViewPr>
        <p:scale>
          <a:sx n="100" d="100"/>
          <a:sy n="100" d="100"/>
        </p:scale>
        <p:origin x="-594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33F45D2-AE1A-44E6-81F2-10F04B067C5B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B484A3B-ADBB-4E0E-BA13-886941994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301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8A3AE9-6806-4D23-8356-2CB6DD4986A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4D9DE5-BE65-4AF0-AB95-BEBE645A641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9668F00-AAAF-4CA3-8201-6D2C65962D6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AFC2E6-3748-4BDC-AFAC-56BA0E176F2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CDCFF6-BB11-4CD1-B2A4-53E4211517D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47C18E-0EF8-416B-843F-0E0FBA4C49D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306D790-79C6-474D-93FC-48743B20F3A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4508041-DD69-471E-A9BB-7B5CEAD9A8D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53F130-513E-47B0-BB5C-4E71597BECD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CFCF2-A1C5-4B16-BCA0-72ECD9B07E69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5B8A4-605E-45A2-A48D-A1517AA3B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EABD2-5871-4276-82DF-BDFBD18590AF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A22FE-0AB1-45AC-8838-A20E20E6F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F4EA1-6CB1-4DFB-A1E7-2A6364DE6027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C935E-CB1B-4AAB-97CA-485FE0B66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F98DC-86A8-4D7B-861E-1582173D8746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003F1-8EE3-43F7-A0BA-3CB8722C4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2862F-55B7-404E-A2F9-CED9B4128D7D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A6892-E381-4144-909C-21581DD32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B079C-5E1D-4200-8059-0A77E01E9D2B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EA62E-CBE3-4074-9D16-C6CABB2A97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C1830-A18E-47CA-BCF7-68A52CB42C3D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9121D-B24F-4A23-B083-FCC9CB3E4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66E33-AB91-4356-A37D-0F7B5C568E1A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34231-088B-4353-BE47-CB2A0874B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02A57-5742-4434-868B-58099B849348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56D98-EF96-4654-93B4-0AD048F734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0D623-CBA8-42B1-8278-B3AEA809CDD2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1C8CF-D6EA-438A-ABE3-0B47AAA3F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51EC5-86B1-45B3-942E-B591617C3668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ADCB4-E134-4C10-9473-EE3A9437E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927918-50D2-498D-A1E8-DA9DE53AA4A0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B8938D-F633-4DCE-BF68-6FFE677B2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315913"/>
            <a:ext cx="9144000" cy="234950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Правила </a:t>
            </a:r>
            <a:r>
              <a:rPr lang="ru-RU" sz="2800" b="1" dirty="0">
                <a:solidFill>
                  <a:srgbClr val="FF0000"/>
                </a:solidFill>
              </a:rPr>
              <a:t>поведения в условиях вынужденной автономии в природных условиях.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5791" y="1566604"/>
            <a:ext cx="2109787" cy="1792287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53975" y="3654034"/>
            <a:ext cx="6462242" cy="291714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email">
            <a:extLst/>
          </a:blip>
          <a:srcRect/>
          <a:stretch>
            <a:fillRect/>
          </a:stretch>
        </p:blipFill>
        <p:spPr bwMode="auto">
          <a:xfrm>
            <a:off x="6228184" y="1139691"/>
            <a:ext cx="2752698" cy="2911431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 cstate="email">
            <a:extLst/>
          </a:blip>
          <a:srcRect/>
          <a:stretch>
            <a:fillRect/>
          </a:stretch>
        </p:blipFill>
        <p:spPr bwMode="auto">
          <a:xfrm>
            <a:off x="6893222" y="4221088"/>
            <a:ext cx="2143669" cy="21750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0663"/>
            <a:ext cx="3635375" cy="63769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Дома: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самостоятельно письменно либо презентацией составить план подготовки к туристическому походу с соблюдением правил и норм для его безопасного совершения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84613" y="0"/>
            <a:ext cx="5259387" cy="44291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Выбор местности, конечной точки маршрута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79850" y="2432050"/>
            <a:ext cx="5230813" cy="37306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Определение светлого времени во время похода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79850" y="2846388"/>
            <a:ext cx="5264150" cy="35877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Определение времени пребывания в походе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879850" y="3187700"/>
            <a:ext cx="5262563" cy="48101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Примерный расчет маршрута (ориентиры, расстояние)</a:t>
            </a:r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4613" y="565150"/>
            <a:ext cx="2109787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5" descr="D:\А. Чупров Л.А презентации\А. наглядность\Анимации исторические\1-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0650" y="423545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6" descr="D:\А. Чупров Л.А презентации\А. наглядность\Анимации животных\u1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7700" y="4422775"/>
            <a:ext cx="165735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7" descr="D:\А. Чупров Л.А презентации\А. наглядность\Анимации с древними людьми\cave1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41750" y="4249738"/>
            <a:ext cx="18002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78613" y="517525"/>
            <a:ext cx="2432050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9" descr="D:\А. Чупров Л.А презентации\А. наглядность\Анимации исторические\wolf-run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04888" y="4303713"/>
            <a:ext cx="1625600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3884613" y="3665538"/>
            <a:ext cx="5262562" cy="481012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Снаряжение и оборудование.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63975" y="5997575"/>
            <a:ext cx="5262563" cy="61277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Выбор места для костра, безопасное приготовление горячей пищи.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883025" y="5395913"/>
            <a:ext cx="5262563" cy="481012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Ассортимент и хранение продуктов.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78613" y="1016000"/>
            <a:ext cx="2290762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" y="1016000"/>
            <a:ext cx="1920875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698795" y="1179112"/>
            <a:ext cx="3816424" cy="396044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Автономное существование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088" y="2371725"/>
            <a:ext cx="3024187" cy="358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Добровольное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929188" y="2371725"/>
            <a:ext cx="3024187" cy="358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Вынужденное</a:t>
            </a:r>
          </a:p>
        </p:txBody>
      </p:sp>
      <p:cxnSp>
        <p:nvCxnSpPr>
          <p:cNvPr id="6" name="Прямая со стрелкой 5"/>
          <p:cNvCxnSpPr>
            <a:stCxn id="2" idx="2"/>
            <a:endCxn id="3" idx="0"/>
          </p:cNvCxnSpPr>
          <p:nvPr/>
        </p:nvCxnSpPr>
        <p:spPr>
          <a:xfrm flipH="1">
            <a:off x="2339975" y="1574800"/>
            <a:ext cx="2266950" cy="79692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" idx="2"/>
            <a:endCxn id="9" idx="0"/>
          </p:cNvCxnSpPr>
          <p:nvPr/>
        </p:nvCxnSpPr>
        <p:spPr>
          <a:xfrm>
            <a:off x="4606925" y="1574800"/>
            <a:ext cx="1835150" cy="79692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1763713" y="3068638"/>
            <a:ext cx="1512887" cy="1223962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9" name="Овал 18"/>
          <p:cNvSpPr/>
          <p:nvPr/>
        </p:nvSpPr>
        <p:spPr>
          <a:xfrm>
            <a:off x="5686425" y="3068638"/>
            <a:ext cx="1511300" cy="1223962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2458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36825" y="4894263"/>
            <a:ext cx="1873250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7" descr="C:\Users\Леонид\Desktop\ОБЖ\Иллюстрации ОБЖ\Konyuhov-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4894263"/>
            <a:ext cx="1698625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323850" y="4902200"/>
            <a:ext cx="1698625" cy="12731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Федор Конюхов, </a:t>
            </a:r>
            <a:r>
              <a:rPr lang="ru-RU" sz="1200" dirty="0">
                <a:solidFill>
                  <a:schemeClr val="tx1"/>
                </a:solidFill>
              </a:rPr>
              <a:t>художник и путешественник на яхте проплыл вокруг света за 224 дня без захода в порты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519363" y="4894263"/>
            <a:ext cx="1890712" cy="12731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Совершил три лыжных похода к Северному полюсу</a:t>
            </a: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24500" y="4613275"/>
            <a:ext cx="2857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5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 animBg="1"/>
      <p:bldP spid="28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2071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2. Ориентирование на местности по часам и солнцу.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3825" y="765175"/>
            <a:ext cx="4919663" cy="131762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Ориентироваться на местности, это значит найти направления на стороны света (север, юг, восток и запад) и определить свое местонахождение.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19700" y="765175"/>
            <a:ext cx="3744913" cy="15684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Для отыскания направления по сторонам света вначале определяют направление север-юг; после чего, став лицом к северу, определяющий будет иметь направо - восток, налево - запад.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3825" y="2128838"/>
            <a:ext cx="4935538" cy="18161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Ориентирование на местности по Солнцу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Места восхода и захода Солнца по временам года различны: зимой Солнце восходит на юго-востоке, а заходит на юго-западе; летом Солнце восходит на северо-востоке, а заходит на северо-западе; весной и осенью Солнце восходит на востоке, а заходит на западе.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6350" y="2276475"/>
            <a:ext cx="4002088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3825" y="3956050"/>
            <a:ext cx="4935538" cy="157003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полдень Солнце всегда находится в направлении юга.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Самая короткая тень от местных предметов бывает в 13 часов, и направление тени от вертикально расположенных местных предметов в это время будет указывать на север.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950" y="5661025"/>
            <a:ext cx="4935538" cy="107791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Воткните в землю палку вертикально и отметьте конец ее тени на земле. Минут через 20 повторите. Соединив линией метки от первой до второй вы получите направление с Запада на Восток.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73238"/>
            <a:ext cx="3303588" cy="2951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5492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Глядя на иллюстрации объясните принцип ориентирования на местности по часам. </a:t>
            </a:r>
          </a:p>
        </p:txBody>
      </p:sp>
      <p:pic>
        <p:nvPicPr>
          <p:cNvPr id="7174" name="Picture 6" descr="http://survivalskills.rxfly.net/skills/navigation/nsg/lt-15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1773238"/>
            <a:ext cx="2935287" cy="2951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4724400"/>
            <a:ext cx="9053513" cy="21336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Для повышения точности определения сторон горизонта в южных районах можно применять несколько видоизменённый прием.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Часам придают не горизонтальное, а наклонное положение (для широты 50‒40° ‒под углом 40‒50° к горизонту), при этом часы держат цифрой «1» от себя; найдя на циферблате середину дуги между часовой стрелкой и цифрой «1», прикладывают здесь спичку, как показано на рисунке, т.е. перпендикулярно циферблату; не изменяя положения часов, поворачиваются вместе c ними по отношению к Солнцу так, чтобы тень от спички проходила через центр циферблата. В этот момент цифра «1» будет находиться в направлении на юг.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617538"/>
            <a:ext cx="9053513" cy="11557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Определение сторон горизонта по Солнцу с помощью часов выполняется следующим образом. Держа часы в горизонтальном положении, поворачивают их так, чтобы часовая стрелка своим острием была направлена в сторону Солнца. Прямая, делящая угол между часовой стрелкой и направлением от центра часов на цифру «1» циферблата, укажет направление на юг</a:t>
            </a:r>
          </a:p>
        </p:txBody>
      </p:sp>
      <p:pic>
        <p:nvPicPr>
          <p:cNvPr id="7176" name="Picture 8" descr="C:\Users\Леонид\Desktop\ОБЖ\Иллюстрации ОБЖ\lt-14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5700" y="1773238"/>
            <a:ext cx="2908300" cy="2951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6238" y="4292600"/>
            <a:ext cx="6178550" cy="237648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северной стороны комлевая часть дерева темнее и больше зарастает мхами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Сначала направьте внимание на одинокие деревья, растущие на опушке леса либо на поляне.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Приглядитесь к коре берез, сосен, лип, дубов, кленов. С одной стороны она темнее и шероховатее, а с другой – гладкая и поболее светлая. Естественно, что кора темнее на северном направлении.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особенности отлично это приметно на деревьях со светлой корой – березе, осине, тополе.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750" y="6178550"/>
            <a:ext cx="1728788" cy="63023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Черная полоса на коре березы верно укажет на север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875088"/>
            <a:ext cx="172878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913" y="0"/>
            <a:ext cx="903287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32437" y="385960"/>
            <a:ext cx="3386137" cy="576083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Папоротники предпочитают расти с южной стороны пня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0825" y="404664"/>
            <a:ext cx="5021263" cy="574213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Мхом и лишайниками деревья больше зарастают там, куда не попадают солнечные лучи – с северной стороны у основания ствола.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3" y="1412875"/>
            <a:ext cx="4435475" cy="46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1628775"/>
            <a:ext cx="38258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5492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Глядя на иллюстрации объясните принцип ориентирования на местности по Полярной звезде.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13" y="0"/>
            <a:ext cx="4572000" cy="191611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на пути встретились брошенные деревни, а возле них — кладбища. Есть такой похоронный обычай:  покойник утром должен видеть восход солнца и свой памятник.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Памятники ставят в ногах.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25400" y="2133600"/>
            <a:ext cx="4572000" cy="198437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Крест на Православных храмах направлен на Восток, его нижняя перекладина приподнятым концом направлена на север.  Колокольня в Православных храмах всегда находится на западе, а алтарь находится в направлении на восток.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Алтари католических костелов располагаются на западной стороне.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4262438"/>
            <a:ext cx="4572000" cy="175418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Двери еврейских синагог и мусульманских мечетей обращены примерно на север, их противоположные стороны направлены: мечетей – на Мекку в Аравии, лежащую на меридиане Воронежа, а синагог – на Иерусалим в Палестине, лежащий на меридиане Днепропетровска.</a:t>
            </a:r>
            <a:br>
              <a:rPr lang="ru-RU" sz="1500" dirty="0">
                <a:latin typeface="Times New Roman" pitchFamily="18" charset="0"/>
                <a:cs typeface="Times New Roman" pitchFamily="18" charset="0"/>
              </a:rPr>
            </a:b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303963"/>
            <a:ext cx="4522788" cy="55403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Кумирни, пагоды, буддийские монастыри фасадами обращены на юг.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0"/>
            <a:ext cx="3240088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38" y="4241800"/>
            <a:ext cx="3244850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38" y="2219325"/>
            <a:ext cx="3244850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702</Words>
  <Application>Microsoft Office PowerPoint</Application>
  <PresentationFormat>Экран (4:3)</PresentationFormat>
  <Paragraphs>53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Леонид</dc:creator>
  <cp:lastModifiedBy>Admin</cp:lastModifiedBy>
  <cp:revision>70</cp:revision>
  <dcterms:created xsi:type="dcterms:W3CDTF">2011-09-02T08:52:01Z</dcterms:created>
  <dcterms:modified xsi:type="dcterms:W3CDTF">2021-04-15T13:09:47Z</dcterms:modified>
</cp:coreProperties>
</file>