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DA094-6FD9-4C6A-9FAC-F57F99ED1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F8D8B1-6464-46D1-B217-28A160ABA2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16D666-9EDD-4464-B24E-EFF74D79A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1BB79AF-3EDC-455A-A0CF-53E49BDD7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ADCCA8-8FA0-45EB-B218-1CDC7F05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65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546D65-031D-4E75-A8D0-AC994106F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E54B1EC-D4B8-4EDB-9642-A1D8CA4F6A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8E2D7E-5C48-4A44-89F8-18299AE27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47CFF5-DEC0-406C-BC2A-B1666249A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F62A7F-FF8D-4C2B-B3A3-F4F986801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16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805E921-215D-432E-9A45-BE3BAE8F0C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4B6EBD-A006-4B26-A8D5-E7FD0DA411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AD5532-291D-4324-BC4A-DD32612A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6FD784-5A05-4A24-B6AE-6254C396A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B6E721-C5D0-4B33-8B90-95A3886B8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002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C0CB7A-1E3B-4E79-B110-1B02A148F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AF2B86-9EA5-4DD6-80C8-2D9F4D374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08C89-89A1-4F5A-8AA9-E83D33AD4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428D84-BB1F-4B1E-9D14-7F5ED6F20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0B9FAF-2E5B-44CC-85D6-1D1CAACE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2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28D6E6-B23C-490E-B506-768D769D2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B32703-BC7D-48C3-BE1C-37E08DA14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60E572-6214-4CC2-B917-7540B0784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E3EB97-0665-4794-874E-DA557150C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1D2B2A-BBAB-4806-89D6-B4E5BB58A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669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20E51-DD42-4F31-8101-BB8258A9C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4BBC18-17A8-4D2A-B864-35034A747B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806246-0D37-412A-9B4E-BEFAE3D4AA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E1F0088-05B7-4144-9B97-4618CE776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0D298A-4630-49D5-A051-7F9FB464B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6E0AA4-C4E3-487B-86D3-5A99BD766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4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8D1ECD-3F08-48E4-8544-D3828CC44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2A9722-DB30-49D6-B624-99F1446FC0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B3051A8-7799-4472-AFED-0B8413B6A9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6583663-2D7D-4C05-AD14-8B4B9615E7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DAB5E6D-0058-4304-ABA2-82736C0979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9A5032E-BE8D-4B27-8447-74C156C25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E43BFEA-B57A-4339-9D16-A71AA6F30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9FB2434-2E5D-4610-8AB3-9FEE76459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757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114FE9-5978-4B8C-936A-0046D6C9D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1F9D2D1-1201-4C2A-B999-9701885A9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1F3FF49-1C8C-4A75-A05E-C0A2DE9D6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422CCBC-19D3-4E05-853E-EE7F4BE7C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152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B482396-4DB7-43C9-81D1-44B021191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FEC3DBC-375B-40BD-879C-53D29D6D1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F06D474-9A51-4AAB-AB95-8AC0EA6EA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6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96C2E-AA32-4B91-BEA1-2B1DC3288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F2C9D2-CC3E-40E1-9142-8AC35CFF5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929B429-7397-4C4B-8344-D5EBAB0879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743569-CAD2-4181-BF61-6B954E064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586CD1-88F6-4D52-883C-7AC6DE62C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A4E6AD8-3846-4ED4-B523-59891D71F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753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C71BEC-6713-45BE-8531-135A67277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72A72F0-7569-4889-A6E1-C6CE04511A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0969E6-DDE1-409D-A8D0-DE05ED0CFD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A216DD-BDC9-423C-A4CE-72E069F32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1262664-9CC9-42AD-9DA7-3377BF990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DAC3A8-CF75-4767-90D6-B30FB1A89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990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A74FF7-10DC-4F04-A520-2D32D029C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A624B7-833A-4AA2-8CEE-1AA70D835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293BFB-C6CE-4C74-ABCA-A0CF08F0E6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31715-9F5C-4C29-A0D0-E31AD315252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FF66A7-56E3-4C57-8275-CD5DACD8EB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A463CC-60C2-4A27-A3FC-57C977CD98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55564-B216-45F9-9321-6F03497EDB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37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D8604B9-0E28-470C-9452-868E13FE0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Узнавание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C8C5F7C-9B28-40D8-BE24-29C45E5E19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345742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pPr indent="0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1.Рассмотрите иллюстрацию.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Определите, что на ней изображено.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://900igr.net/up/datai/136346/0006-006-.png">
            <a:extLst>
              <a:ext uri="{FF2B5EF4-FFF2-40B4-BE49-F238E27FC236}">
                <a16:creationId xmlns:a16="http://schemas.microsoft.com/office/drawing/2014/main" id="{6DBAE86C-26A8-4D8F-86DC-A7090A8E1A1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90" y="1967526"/>
            <a:ext cx="352339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F03657D-48D7-41F6-B2AD-C2207061B462}"/>
              </a:ext>
            </a:extLst>
          </p:cNvPr>
          <p:cNvSpPr/>
          <p:nvPr/>
        </p:nvSpPr>
        <p:spPr>
          <a:xfrm>
            <a:off x="432886" y="1376838"/>
            <a:ext cx="73525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что изображено на иллюстрации. </a:t>
            </a:r>
          </a:p>
        </p:txBody>
      </p:sp>
    </p:spTree>
    <p:extLst>
      <p:ext uri="{BB962C8B-B14F-4D97-AF65-F5344CB8AC3E}">
        <p14:creationId xmlns:p14="http://schemas.microsoft.com/office/powerpoint/2010/main" val="4156772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B722C4-8E3B-49A7-88EE-F41BC5BEED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41921F-4760-455A-9D2A-A5DDF1DE05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Соотнесите части гриба с их названием.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54977B6-AAC6-4851-A64E-46FBD5CF8F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4"/>
            <a:ext cx="5605943" cy="4558397"/>
          </a:xfrm>
        </p:spPr>
        <p:txBody>
          <a:bodyPr>
            <a:normAutofit/>
          </a:bodyPr>
          <a:lstStyle/>
          <a:p>
            <a:pPr lvl="0" indent="0">
              <a:lnSpc>
                <a:spcPct val="150000"/>
              </a:lnSpc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Алгоритм: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Рассмотрите гриб.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Определите название его частей.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Соотнесите названия с цифрой, указывающей часть гриба.</a:t>
            </a:r>
          </a:p>
          <a:p>
            <a:endParaRPr lang="ru-RU" dirty="0"/>
          </a:p>
        </p:txBody>
      </p:sp>
      <p:pic>
        <p:nvPicPr>
          <p:cNvPr id="2052" name="Picture 4" descr="https://fsd.multiurok.ru/html/2018/02/26/s_5a9393d3cf464/842930_1.png">
            <a:extLst>
              <a:ext uri="{FF2B5EF4-FFF2-40B4-BE49-F238E27FC236}">
                <a16:creationId xmlns:a16="http://schemas.microsoft.com/office/drawing/2014/main" id="{378275AD-DD9E-43D0-ACD1-A32393001D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6" t="1592" r="34507" b="-1592"/>
          <a:stretch/>
        </p:blipFill>
        <p:spPr bwMode="auto">
          <a:xfrm>
            <a:off x="560765" y="3113401"/>
            <a:ext cx="3483526" cy="2686574"/>
          </a:xfrm>
          <a:prstGeom prst="snip1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07A6FCE-2C12-4CA9-8745-2D2E82E85AA1}"/>
              </a:ext>
            </a:extLst>
          </p:cNvPr>
          <p:cNvSpPr/>
          <p:nvPr/>
        </p:nvSpPr>
        <p:spPr>
          <a:xfrm>
            <a:off x="685801" y="5867443"/>
            <a:ext cx="41898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Грибница, ножка, шляпка.</a:t>
            </a:r>
          </a:p>
        </p:txBody>
      </p:sp>
    </p:spTree>
    <p:extLst>
      <p:ext uri="{BB962C8B-B14F-4D97-AF65-F5344CB8AC3E}">
        <p14:creationId xmlns:p14="http://schemas.microsoft.com/office/powerpoint/2010/main" val="3321076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9C29F0-A0F1-4A68-97F0-1EA620DDF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71A635-7134-4732-BFD7-5BC35F4C3C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4224" y="1825625"/>
            <a:ext cx="5885576" cy="4351338"/>
          </a:xfrm>
        </p:spPr>
        <p:txBody>
          <a:bodyPr>
            <a:normAutofit fontScale="92500" lnSpcReduction="20000"/>
          </a:bodyPr>
          <a:lstStyle/>
          <a:p>
            <a:pPr indent="0">
              <a:lnSpc>
                <a:spcPct val="150000"/>
              </a:lnSpc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Заполни схему по теме «Грибы»:</a:t>
            </a:r>
          </a:p>
          <a:p>
            <a:pPr indent="0">
              <a:lnSpc>
                <a:spcPct val="150000"/>
              </a:lnSpc>
              <a:buNone/>
            </a:pP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4E6CB87-119C-458C-87EF-04D46D8B3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531705"/>
            <a:ext cx="5530442" cy="4667250"/>
          </a:xfrm>
        </p:spPr>
        <p:txBody>
          <a:bodyPr>
            <a:normAutofit fontScale="92500" lnSpcReduction="20000"/>
          </a:bodyPr>
          <a:lstStyle/>
          <a:p>
            <a:pPr indent="0">
              <a:lnSpc>
                <a:spcPct val="150000"/>
              </a:lnSpc>
              <a:buNone/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Алгоритм:</a:t>
            </a:r>
          </a:p>
          <a:p>
            <a:pPr indent="0">
              <a:lnSpc>
                <a:spcPct val="150000"/>
              </a:lnSpc>
              <a:buNone/>
            </a:pPr>
            <a:r>
              <a:rPr lang="ru-RU" sz="3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1.Вспомни на какие 2 большие группы делятся грибы.</a:t>
            </a:r>
          </a:p>
          <a:p>
            <a:pPr indent="0">
              <a:lnSpc>
                <a:spcPct val="150000"/>
              </a:lnSpc>
              <a:buNone/>
            </a:pPr>
            <a:r>
              <a:rPr lang="ru-RU" sz="3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2.Напиши название групп.</a:t>
            </a:r>
          </a:p>
          <a:p>
            <a:pPr indent="0">
              <a:lnSpc>
                <a:spcPct val="150000"/>
              </a:lnSpc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Вспомни примеры грибов в каждой группе.</a:t>
            </a:r>
          </a:p>
          <a:p>
            <a:pPr indent="0">
              <a:lnSpc>
                <a:spcPct val="150000"/>
              </a:lnSpc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4.Запиши их название.</a:t>
            </a: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38C21F3-D75F-4751-8552-1D3539FB5C4A}"/>
              </a:ext>
            </a:extLst>
          </p:cNvPr>
          <p:cNvSpPr/>
          <p:nvPr/>
        </p:nvSpPr>
        <p:spPr>
          <a:xfrm>
            <a:off x="2624007" y="2550252"/>
            <a:ext cx="1904301" cy="48656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</a:t>
            </a:r>
            <a:r>
              <a:rPr lang="ru-RU" sz="2600" dirty="0"/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91EE634-87A1-4ECD-A8BC-BDA57268D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998" y="3365414"/>
            <a:ext cx="1914310" cy="49991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B9E93E-EA9C-4861-AFF3-4E1C69779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365415"/>
            <a:ext cx="1914310" cy="49991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9734F4E-714F-4275-AAFF-AC1BAE8784E7}"/>
              </a:ext>
            </a:extLst>
          </p:cNvPr>
          <p:cNvSpPr/>
          <p:nvPr/>
        </p:nvSpPr>
        <p:spPr>
          <a:xfrm>
            <a:off x="848209" y="4193930"/>
            <a:ext cx="1904301" cy="121119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175605D-C4A8-454A-87A4-D6C692CC4DAB}"/>
              </a:ext>
            </a:extLst>
          </p:cNvPr>
          <p:cNvSpPr/>
          <p:nvPr/>
        </p:nvSpPr>
        <p:spPr>
          <a:xfrm>
            <a:off x="3961002" y="4228317"/>
            <a:ext cx="1904301" cy="121119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EB31E4B4-3B15-47B4-AE40-A245FF42056B}"/>
              </a:ext>
            </a:extLst>
          </p:cNvPr>
          <p:cNvCxnSpPr/>
          <p:nvPr/>
        </p:nvCxnSpPr>
        <p:spPr>
          <a:xfrm flipH="1">
            <a:off x="2231472" y="3036814"/>
            <a:ext cx="392535" cy="3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E8959242-B1A3-4344-B30B-FC5AC32517AF}"/>
              </a:ext>
            </a:extLst>
          </p:cNvPr>
          <p:cNvCxnSpPr/>
          <p:nvPr/>
        </p:nvCxnSpPr>
        <p:spPr>
          <a:xfrm>
            <a:off x="4528308" y="3036814"/>
            <a:ext cx="384844" cy="3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7C28DDFB-B51B-40E0-BBA2-17C1E9D17390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1795355" y="3865330"/>
            <a:ext cx="5005" cy="3286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92EB2FB5-4A27-4D86-B656-957774474CA2}"/>
              </a:ext>
            </a:extLst>
          </p:cNvPr>
          <p:cNvCxnSpPr>
            <a:stCxn id="6" idx="2"/>
            <a:endCxn id="9" idx="0"/>
          </p:cNvCxnSpPr>
          <p:nvPr/>
        </p:nvCxnSpPr>
        <p:spPr>
          <a:xfrm>
            <a:off x="4913153" y="3865329"/>
            <a:ext cx="0" cy="3629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310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2DE0D9-BDC8-4AA2-986B-E97D0394DF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41" t="5324" r="11392" b="4341"/>
          <a:stretch/>
        </p:blipFill>
        <p:spPr>
          <a:xfrm>
            <a:off x="1822508" y="2852248"/>
            <a:ext cx="5501082" cy="407861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AC6A36-FA52-400E-BED9-9A4198FEE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в знакомых условиях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DC2DA4-FB25-46AA-99A4-7835C3E6A7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253331"/>
            <a:ext cx="5784908" cy="4351338"/>
          </a:xfrm>
        </p:spPr>
        <p:txBody>
          <a:bodyPr>
            <a:normAutofit/>
          </a:bodyPr>
          <a:lstStyle/>
          <a:p>
            <a:pPr indent="0">
              <a:lnSpc>
                <a:spcPct val="15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Вспомни правила, которые нужно соблюдать при сборе грибов. Составьте памятку «Золотые правила грибника».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6D6508C-13C6-42E0-93D0-526E4E9F46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10400" y="1233378"/>
            <a:ext cx="5181600" cy="4351338"/>
          </a:xfrm>
        </p:spPr>
        <p:txBody>
          <a:bodyPr>
            <a:normAutofit/>
          </a:bodyPr>
          <a:lstStyle/>
          <a:p>
            <a:pPr lvl="0" indent="0">
              <a:lnSpc>
                <a:spcPct val="150000"/>
              </a:lnSpc>
              <a:buNone/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Алгоритм:</a:t>
            </a:r>
          </a:p>
          <a:p>
            <a:pPr lvl="0" indent="0">
              <a:lnSpc>
                <a:spcPct val="150000"/>
              </a:lnSpc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1.Вспомни какие правила, которые нужно соблюдать при сборе грибов.</a:t>
            </a:r>
          </a:p>
          <a:p>
            <a:pPr lvl="0" indent="0">
              <a:lnSpc>
                <a:spcPct val="150000"/>
              </a:lnSpc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Составь памятку «Золотые правила грибника».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526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47F93-A7D5-4173-B76E-3D0A9A4B7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в новых условиях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161EC2-24A3-4D8C-B89F-0535E0DC97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5194" y="1431342"/>
            <a:ext cx="5520655" cy="4351338"/>
          </a:xfrm>
        </p:spPr>
        <p:txBody>
          <a:bodyPr>
            <a:normAutofit/>
          </a:bodyPr>
          <a:lstStyle/>
          <a:p>
            <a:pPr indent="0">
              <a:lnSpc>
                <a:spcPct val="150000"/>
              </a:lnSpc>
              <a:buNone/>
            </a:pP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Определи, чем полезны грибы для человека. Приведи не менее 5 примеров полезного использования грибов в деятельности человека.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561F157-D9D0-427D-827E-8CEAF70529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 indent="0">
              <a:lnSpc>
                <a:spcPct val="150000"/>
              </a:lnSpc>
              <a:buNone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Алгоритм:</a:t>
            </a:r>
          </a:p>
          <a:p>
            <a:pPr lvl="0" indent="0">
              <a:lnSpc>
                <a:spcPct val="150000"/>
              </a:lnSpc>
              <a:buNone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1.Вспомни полезные свойства грибов.</a:t>
            </a:r>
          </a:p>
          <a:p>
            <a:pPr lvl="0" indent="0">
              <a:lnSpc>
                <a:spcPct val="150000"/>
              </a:lnSpc>
              <a:buNone/>
            </a:pPr>
            <a:r>
              <a:rPr lang="ru-RU" sz="2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Определи как человек может использовать данные свойства в свой деятельности.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3E97B1-A761-46FE-B2D1-859419021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085" y="3798383"/>
            <a:ext cx="5050872" cy="28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2034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179</Words>
  <Application>Microsoft Office PowerPoint</Application>
  <PresentationFormat>Широкоэкранный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Узнавание</vt:lpstr>
      <vt:lpstr>Воспроизведение</vt:lpstr>
      <vt:lpstr>Понимание</vt:lpstr>
      <vt:lpstr>Применение в знакомых условиях</vt:lpstr>
      <vt:lpstr>Применение в новых условиях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Узнавание</dc:title>
  <dc:creator>WS</dc:creator>
  <cp:lastModifiedBy>пк</cp:lastModifiedBy>
  <cp:revision>6</cp:revision>
  <dcterms:created xsi:type="dcterms:W3CDTF">2021-04-09T09:36:25Z</dcterms:created>
  <dcterms:modified xsi:type="dcterms:W3CDTF">2021-04-15T13:08:45Z</dcterms:modified>
</cp:coreProperties>
</file>