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0" r:id="rId3"/>
    <p:sldId id="262" r:id="rId4"/>
    <p:sldId id="263" r:id="rId5"/>
    <p:sldId id="256" r:id="rId6"/>
    <p:sldId id="257" r:id="rId7"/>
    <p:sldId id="258" r:id="rId8"/>
    <p:sldId id="264" r:id="rId9"/>
    <p:sldId id="265" r:id="rId10"/>
    <p:sldId id="259" r:id="rId11"/>
    <p:sldId id="266" r:id="rId12"/>
    <p:sldId id="271" r:id="rId13"/>
    <p:sldId id="272" r:id="rId14"/>
    <p:sldId id="260" r:id="rId15"/>
    <p:sldId id="273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65" d="100"/>
          <a:sy n="65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649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259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480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022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559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29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040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56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309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252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060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0139D-7001-4E42-A5BB-F38C56BF5D72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42E77-0E6E-4F43-92B0-51BBE083C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10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260648"/>
            <a:ext cx="8712968" cy="640871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занятие по формированию элементарных математических представлений 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 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по сказкам»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12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4734"/>
            <a:ext cx="9144000" cy="5533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758167" y="9925"/>
            <a:ext cx="7848872" cy="12241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«Три поросенка»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19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1556792"/>
            <a:ext cx="266429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24844"/>
            <a:ext cx="2196244" cy="2196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618023"/>
            <a:ext cx="1603065" cy="160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838053"/>
            <a:ext cx="1383035" cy="13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052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>
            <a:off x="251520" y="188640"/>
            <a:ext cx="8640960" cy="6480720"/>
          </a:xfrm>
          <a:prstGeom prst="wave">
            <a:avLst>
              <a:gd name="adj1" fmla="val 12500"/>
              <a:gd name="adj2" fmla="val -68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 о  девочке, чьё имя чаще всего используется в сказках и начинается со звука /М/</a:t>
            </a:r>
          </a:p>
        </p:txBody>
      </p:sp>
    </p:spTree>
    <p:extLst>
      <p:ext uri="{BB962C8B-B14F-4D97-AF65-F5344CB8AC3E}">
        <p14:creationId xmlns:p14="http://schemas.microsoft.com/office/powerpoint/2010/main" val="8022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ая прямоугольная выноска 3"/>
          <p:cNvSpPr/>
          <p:nvPr/>
        </p:nvSpPr>
        <p:spPr>
          <a:xfrm>
            <a:off x="251520" y="332656"/>
            <a:ext cx="8496944" cy="5544616"/>
          </a:xfrm>
          <a:prstGeom prst="wedgeRoundRect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в коробе сидит, </a:t>
            </a:r>
          </a:p>
          <a:p>
            <a:pPr algn="ctr"/>
            <a:endParaRPr lang="ru-RU" sz="6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Далеко она глядит.</a:t>
            </a:r>
          </a:p>
        </p:txBody>
      </p:sp>
    </p:spTree>
    <p:extLst>
      <p:ext uri="{BB962C8B-B14F-4D97-AF65-F5344CB8AC3E}">
        <p14:creationId xmlns:p14="http://schemas.microsoft.com/office/powerpoint/2010/main" val="37178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5068"/>
            <a:ext cx="9144000" cy="568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1043608" y="22940"/>
            <a:ext cx="7416824" cy="13178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«Маша и медведь»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47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69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904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848872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699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6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251520" y="116632"/>
            <a:ext cx="8640960" cy="6624736"/>
          </a:xfrm>
          <a:prstGeom prst="vertic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сиди за столом стройно и веди себя … (ДОСТОЙНО)</a:t>
            </a:r>
          </a:p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Стол – это не кровать и на ней нельзя… (ЛЕЖАТЬ)</a:t>
            </a:r>
          </a:p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Ответить хочешь – не шуми, а только руку… (ПОДНИМИ</a:t>
            </a:r>
            <a:r>
              <a:rPr lang="ru-RU" dirty="0"/>
              <a:t>)</a:t>
            </a:r>
          </a:p>
          <a:p>
            <a:pPr algn="ctr"/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868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3448"/>
            <a:ext cx="9144000" cy="866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57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994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116632"/>
            <a:ext cx="9144000" cy="662473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полянке дом стоял,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– то в домик забежал.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Звери жили в доме том,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медведь сломал их дом,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залезть в него не смог…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сказка... </a:t>
            </a:r>
          </a:p>
        </p:txBody>
      </p:sp>
    </p:spTree>
    <p:extLst>
      <p:ext uri="{BB962C8B-B14F-4D97-AF65-F5344CB8AC3E}">
        <p14:creationId xmlns:p14="http://schemas.microsoft.com/office/powerpoint/2010/main" val="343432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1929"/>
            <a:ext cx="9144000" cy="5666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683568" y="79223"/>
            <a:ext cx="7920880" cy="10801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ТЕРЕМОК</a:t>
            </a:r>
          </a:p>
        </p:txBody>
      </p:sp>
    </p:spTree>
    <p:extLst>
      <p:ext uri="{BB962C8B-B14F-4D97-AF65-F5344CB8AC3E}">
        <p14:creationId xmlns:p14="http://schemas.microsoft.com/office/powerpoint/2010/main" val="351269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03" y="620688"/>
            <a:ext cx="8892479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76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Теремки?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3098050" cy="21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6672"/>
            <a:ext cx="5148064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662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6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129</Words>
  <Application>Microsoft Office PowerPoint</Application>
  <PresentationFormat>Экран (4:3)</PresentationFormat>
  <Paragraphs>20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Теремки?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Дамир</dc:creator>
  <cp:lastModifiedBy>Дамир</cp:lastModifiedBy>
  <cp:revision>15</cp:revision>
  <dcterms:created xsi:type="dcterms:W3CDTF">2018-05-14T14:46:25Z</dcterms:created>
  <dcterms:modified xsi:type="dcterms:W3CDTF">2018-05-16T22:03:29Z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770237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