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12" r:id="rId3"/>
    <p:sldId id="316" r:id="rId4"/>
    <p:sldId id="324" r:id="rId5"/>
    <p:sldId id="325" r:id="rId6"/>
    <p:sldId id="311" r:id="rId7"/>
    <p:sldId id="265" r:id="rId8"/>
    <p:sldId id="290" r:id="rId9"/>
    <p:sldId id="319" r:id="rId10"/>
    <p:sldId id="327" r:id="rId11"/>
    <p:sldId id="326" r:id="rId12"/>
    <p:sldId id="276" r:id="rId13"/>
    <p:sldId id="32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CC3300"/>
    <a:srgbClr val="FF6600"/>
    <a:srgbClr val="FF00FF"/>
    <a:srgbClr val="0000FF"/>
    <a:srgbClr val="00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74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4066BE-239A-43A9-93D3-63F3B5BE581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832539-F062-43F3-BC48-C9FE6A97EE63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Развитие интересов детей, любознательности и познавательной мотивации</a:t>
          </a:r>
          <a:endParaRPr lang="ru-RU" dirty="0"/>
        </a:p>
      </dgm:t>
    </dgm:pt>
    <dgm:pt modelId="{D8ED4C2C-A1DE-4931-92BA-F51CF90B3E2F}" type="parTrans" cxnId="{2B2DFA3B-DFA2-459D-A5C0-F317B2F636B8}">
      <dgm:prSet/>
      <dgm:spPr/>
      <dgm:t>
        <a:bodyPr/>
        <a:lstStyle/>
        <a:p>
          <a:endParaRPr lang="ru-RU"/>
        </a:p>
      </dgm:t>
    </dgm:pt>
    <dgm:pt modelId="{8FC35281-7600-4102-9098-46D9CD85A618}" type="sibTrans" cxnId="{2B2DFA3B-DFA2-459D-A5C0-F317B2F636B8}">
      <dgm:prSet/>
      <dgm:spPr/>
      <dgm:t>
        <a:bodyPr/>
        <a:lstStyle/>
        <a:p>
          <a:endParaRPr lang="ru-RU"/>
        </a:p>
      </dgm:t>
    </dgm:pt>
    <dgm:pt modelId="{2B790DAA-7563-41A9-BF09-7DACFDA3ABF3}">
      <dgm:prSet phldrT="[Текст]"/>
      <dgm:spPr/>
      <dgm:t>
        <a:bodyPr/>
        <a:lstStyle/>
        <a:p>
          <a:endParaRPr lang="ru-RU" dirty="0"/>
        </a:p>
      </dgm:t>
    </dgm:pt>
    <dgm:pt modelId="{A6A83F28-4EBE-4029-9505-DF7F5B46F132}" type="parTrans" cxnId="{F6DADAB1-AB7B-40F1-82B8-7B8E23ECF89D}">
      <dgm:prSet/>
      <dgm:spPr/>
      <dgm:t>
        <a:bodyPr/>
        <a:lstStyle/>
        <a:p>
          <a:endParaRPr lang="ru-RU"/>
        </a:p>
      </dgm:t>
    </dgm:pt>
    <dgm:pt modelId="{B57F9228-9ED0-4B5F-BBF4-097FCBE2165C}" type="sibTrans" cxnId="{F6DADAB1-AB7B-40F1-82B8-7B8E23ECF89D}">
      <dgm:prSet/>
      <dgm:spPr/>
      <dgm:t>
        <a:bodyPr/>
        <a:lstStyle/>
        <a:p>
          <a:endParaRPr lang="ru-RU"/>
        </a:p>
      </dgm:t>
    </dgm:pt>
    <dgm:pt modelId="{3866AFED-E4C9-45D5-B73A-22B1E8F9A6D3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dirty="0" smtClean="0"/>
            <a:t>О малой родине и Отечестве, представлений о социокультурных ценностях нашего народа, об отечественных традициях и праздниках</a:t>
          </a:r>
          <a:endParaRPr lang="ru-RU" dirty="0"/>
        </a:p>
      </dgm:t>
    </dgm:pt>
    <dgm:pt modelId="{08169A61-7A93-402B-A589-0BDCAA25A2C9}" type="parTrans" cxnId="{3D7BAFA4-4D5F-46D4-901A-A56A01DCFC90}">
      <dgm:prSet/>
      <dgm:spPr/>
      <dgm:t>
        <a:bodyPr/>
        <a:lstStyle/>
        <a:p>
          <a:endParaRPr lang="ru-RU"/>
        </a:p>
      </dgm:t>
    </dgm:pt>
    <dgm:pt modelId="{D762CB1E-4902-49F7-83DA-3B07227A6D23}" type="sibTrans" cxnId="{3D7BAFA4-4D5F-46D4-901A-A56A01DCFC90}">
      <dgm:prSet/>
      <dgm:spPr/>
      <dgm:t>
        <a:bodyPr/>
        <a:lstStyle/>
        <a:p>
          <a:endParaRPr lang="ru-RU"/>
        </a:p>
      </dgm:t>
    </dgm:pt>
    <dgm:pt modelId="{E8C8A31A-1D56-4EE0-9673-AC4D39ED62A2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ru-RU" dirty="0" smtClean="0"/>
            <a:t>Формирование познавательных действий, становление сознания; </a:t>
          </a:r>
        </a:p>
        <a:p>
          <a:r>
            <a:rPr lang="ru-RU" dirty="0" smtClean="0"/>
            <a:t>Развитие воображения и творческой активности;</a:t>
          </a:r>
          <a:endParaRPr lang="ru-RU" dirty="0"/>
        </a:p>
      </dgm:t>
    </dgm:pt>
    <dgm:pt modelId="{293809EE-DA35-4620-AC3D-3B4C242FF52B}" type="parTrans" cxnId="{F7996FBC-7CA3-4736-A637-3256E1F6AE8D}">
      <dgm:prSet/>
      <dgm:spPr/>
      <dgm:t>
        <a:bodyPr/>
        <a:lstStyle/>
        <a:p>
          <a:endParaRPr lang="ru-RU"/>
        </a:p>
      </dgm:t>
    </dgm:pt>
    <dgm:pt modelId="{91E99B0B-0909-43B7-A65E-8215E2B873B2}" type="sibTrans" cxnId="{F7996FBC-7CA3-4736-A637-3256E1F6AE8D}">
      <dgm:prSet/>
      <dgm:spPr/>
      <dgm:t>
        <a:bodyPr/>
        <a:lstStyle/>
        <a:p>
          <a:endParaRPr lang="ru-RU"/>
        </a:p>
      </dgm:t>
    </dgm:pt>
    <dgm:pt modelId="{010E70AE-F78F-46F6-ACAF-3C320E7ECDE8}">
      <dgm:prSet/>
      <dgm:spPr>
        <a:solidFill>
          <a:schemeClr val="accent6"/>
        </a:solidFill>
      </dgm:spPr>
      <dgm:t>
        <a:bodyPr/>
        <a:lstStyle/>
        <a:p>
          <a:r>
            <a:rPr lang="ru-RU" dirty="0" smtClean="0"/>
            <a:t>Формирование первичных представлений о себе, других людях, объектах окружающего мира, о свойствах и отношениях объектов окружающего мира </a:t>
          </a:r>
          <a:endParaRPr lang="ru-RU" dirty="0"/>
        </a:p>
      </dgm:t>
    </dgm:pt>
    <dgm:pt modelId="{72838DD7-D8BD-4642-90E9-C7CFF610527C}" type="parTrans" cxnId="{3615811B-38C8-4661-899B-F06B79770A27}">
      <dgm:prSet/>
      <dgm:spPr/>
      <dgm:t>
        <a:bodyPr/>
        <a:lstStyle/>
        <a:p>
          <a:endParaRPr lang="ru-RU"/>
        </a:p>
      </dgm:t>
    </dgm:pt>
    <dgm:pt modelId="{D60890A2-948F-4C47-B0AB-DA91DBD5981E}" type="sibTrans" cxnId="{3615811B-38C8-4661-899B-F06B79770A27}">
      <dgm:prSet/>
      <dgm:spPr/>
      <dgm:t>
        <a:bodyPr/>
        <a:lstStyle/>
        <a:p>
          <a:endParaRPr lang="ru-RU"/>
        </a:p>
      </dgm:t>
    </dgm:pt>
    <dgm:pt modelId="{F3627E4F-5646-4556-B1E1-482D0A5C0933}">
      <dgm:prSet/>
      <dgm:spPr/>
      <dgm:t>
        <a:bodyPr/>
        <a:lstStyle/>
        <a:p>
          <a:r>
            <a:rPr lang="ru-RU" dirty="0" smtClean="0"/>
            <a:t>О планете Земля как общем доме людей, об особенностях ее природы, многообразии стран и народов мира</a:t>
          </a:r>
          <a:endParaRPr lang="ru-RU" dirty="0"/>
        </a:p>
      </dgm:t>
    </dgm:pt>
    <dgm:pt modelId="{FA95A91A-379C-463D-82BB-40F61C9112BA}" type="parTrans" cxnId="{6AE55099-22A4-4B05-BA73-8379F1733F1E}">
      <dgm:prSet/>
      <dgm:spPr/>
      <dgm:t>
        <a:bodyPr/>
        <a:lstStyle/>
        <a:p>
          <a:endParaRPr lang="ru-RU"/>
        </a:p>
      </dgm:t>
    </dgm:pt>
    <dgm:pt modelId="{339211CC-B6DD-4B0A-8517-A8378EA820AC}" type="sibTrans" cxnId="{6AE55099-22A4-4B05-BA73-8379F1733F1E}">
      <dgm:prSet/>
      <dgm:spPr/>
      <dgm:t>
        <a:bodyPr/>
        <a:lstStyle/>
        <a:p>
          <a:endParaRPr lang="ru-RU"/>
        </a:p>
      </dgm:t>
    </dgm:pt>
    <dgm:pt modelId="{A4519BA5-AA95-44B3-B775-9094BA7D6563}" type="pres">
      <dgm:prSet presAssocID="{B94066BE-239A-43A9-93D3-63F3B5BE58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8048073-FD8C-419A-A926-85446E7A7633}" type="pres">
      <dgm:prSet presAssocID="{48832539-F062-43F3-BC48-C9FE6A97EE6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426A6-D973-42E7-A30B-1EE9CC342C40}" type="pres">
      <dgm:prSet presAssocID="{48832539-F062-43F3-BC48-C9FE6A97EE63}" presName="childText" presStyleLbl="revTx" presStyleIdx="0" presStyleCnt="1" custScaleY="157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1E48AC-BFCC-4D81-A913-66C524714123}" type="pres">
      <dgm:prSet presAssocID="{E8C8A31A-1D56-4EE0-9673-AC4D39ED62A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C0D88-F5EA-46C2-A687-E5259E490222}" type="pres">
      <dgm:prSet presAssocID="{91E99B0B-0909-43B7-A65E-8215E2B873B2}" presName="spacer" presStyleCnt="0"/>
      <dgm:spPr/>
    </dgm:pt>
    <dgm:pt modelId="{B42A0F09-ABED-4230-999A-669D21E277FC}" type="pres">
      <dgm:prSet presAssocID="{010E70AE-F78F-46F6-ACAF-3C320E7ECDE8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6CA1E7-DC0A-45E1-AD96-014B525FAA5A}" type="pres">
      <dgm:prSet presAssocID="{D60890A2-948F-4C47-B0AB-DA91DBD5981E}" presName="spacer" presStyleCnt="0"/>
      <dgm:spPr/>
    </dgm:pt>
    <dgm:pt modelId="{A825A2F3-F241-4C0D-A94B-247273865B9A}" type="pres">
      <dgm:prSet presAssocID="{3866AFED-E4C9-45D5-B73A-22B1E8F9A6D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503CE0-EF7A-4E29-BB6F-F8FE3C3CBE97}" type="pres">
      <dgm:prSet presAssocID="{D762CB1E-4902-49F7-83DA-3B07227A6D23}" presName="spacer" presStyleCnt="0"/>
      <dgm:spPr/>
    </dgm:pt>
    <dgm:pt modelId="{3695D4DA-6AE1-4DA7-88FE-49ABACD22070}" type="pres">
      <dgm:prSet presAssocID="{F3627E4F-5646-4556-B1E1-482D0A5C093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80D4AF-E53E-4DAB-9241-9A85FA63F08A}" type="presOf" srcId="{B94066BE-239A-43A9-93D3-63F3B5BE5816}" destId="{A4519BA5-AA95-44B3-B775-9094BA7D6563}" srcOrd="0" destOrd="0" presId="urn:microsoft.com/office/officeart/2005/8/layout/vList2"/>
    <dgm:cxn modelId="{0E280284-DD46-413B-8CFB-5E82AA535047}" type="presOf" srcId="{48832539-F062-43F3-BC48-C9FE6A97EE63}" destId="{98048073-FD8C-419A-A926-85446E7A7633}" srcOrd="0" destOrd="0" presId="urn:microsoft.com/office/officeart/2005/8/layout/vList2"/>
    <dgm:cxn modelId="{6AE55099-22A4-4B05-BA73-8379F1733F1E}" srcId="{B94066BE-239A-43A9-93D3-63F3B5BE5816}" destId="{F3627E4F-5646-4556-B1E1-482D0A5C0933}" srcOrd="4" destOrd="0" parTransId="{FA95A91A-379C-463D-82BB-40F61C9112BA}" sibTransId="{339211CC-B6DD-4B0A-8517-A8378EA820AC}"/>
    <dgm:cxn modelId="{F6DADAB1-AB7B-40F1-82B8-7B8E23ECF89D}" srcId="{48832539-F062-43F3-BC48-C9FE6A97EE63}" destId="{2B790DAA-7563-41A9-BF09-7DACFDA3ABF3}" srcOrd="0" destOrd="0" parTransId="{A6A83F28-4EBE-4029-9505-DF7F5B46F132}" sibTransId="{B57F9228-9ED0-4B5F-BBF4-097FCBE2165C}"/>
    <dgm:cxn modelId="{2B2DFA3B-DFA2-459D-A5C0-F317B2F636B8}" srcId="{B94066BE-239A-43A9-93D3-63F3B5BE5816}" destId="{48832539-F062-43F3-BC48-C9FE6A97EE63}" srcOrd="0" destOrd="0" parTransId="{D8ED4C2C-A1DE-4931-92BA-F51CF90B3E2F}" sibTransId="{8FC35281-7600-4102-9098-46D9CD85A618}"/>
    <dgm:cxn modelId="{41CCEA99-6823-4440-8301-BB81205A4711}" type="presOf" srcId="{F3627E4F-5646-4556-B1E1-482D0A5C0933}" destId="{3695D4DA-6AE1-4DA7-88FE-49ABACD22070}" srcOrd="0" destOrd="0" presId="urn:microsoft.com/office/officeart/2005/8/layout/vList2"/>
    <dgm:cxn modelId="{57F3102F-3E81-4AC8-BC96-95D23DE1B729}" type="presOf" srcId="{2B790DAA-7563-41A9-BF09-7DACFDA3ABF3}" destId="{160426A6-D973-42E7-A30B-1EE9CC342C40}" srcOrd="0" destOrd="0" presId="urn:microsoft.com/office/officeart/2005/8/layout/vList2"/>
    <dgm:cxn modelId="{78AAE884-FACA-4F86-BA87-597B1C8126A0}" type="presOf" srcId="{010E70AE-F78F-46F6-ACAF-3C320E7ECDE8}" destId="{B42A0F09-ABED-4230-999A-669D21E277FC}" srcOrd="0" destOrd="0" presId="urn:microsoft.com/office/officeart/2005/8/layout/vList2"/>
    <dgm:cxn modelId="{F7996FBC-7CA3-4736-A637-3256E1F6AE8D}" srcId="{B94066BE-239A-43A9-93D3-63F3B5BE5816}" destId="{E8C8A31A-1D56-4EE0-9673-AC4D39ED62A2}" srcOrd="1" destOrd="0" parTransId="{293809EE-DA35-4620-AC3D-3B4C242FF52B}" sibTransId="{91E99B0B-0909-43B7-A65E-8215E2B873B2}"/>
    <dgm:cxn modelId="{3615811B-38C8-4661-899B-F06B79770A27}" srcId="{B94066BE-239A-43A9-93D3-63F3B5BE5816}" destId="{010E70AE-F78F-46F6-ACAF-3C320E7ECDE8}" srcOrd="2" destOrd="0" parTransId="{72838DD7-D8BD-4642-90E9-C7CFF610527C}" sibTransId="{D60890A2-948F-4C47-B0AB-DA91DBD5981E}"/>
    <dgm:cxn modelId="{6A0B9BF5-CE83-40EA-9E81-72CDB5006569}" type="presOf" srcId="{E8C8A31A-1D56-4EE0-9673-AC4D39ED62A2}" destId="{EF1E48AC-BFCC-4D81-A913-66C524714123}" srcOrd="0" destOrd="0" presId="urn:microsoft.com/office/officeart/2005/8/layout/vList2"/>
    <dgm:cxn modelId="{B7DF7228-FAC1-4081-AD48-05B57A618EAD}" type="presOf" srcId="{3866AFED-E4C9-45D5-B73A-22B1E8F9A6D3}" destId="{A825A2F3-F241-4C0D-A94B-247273865B9A}" srcOrd="0" destOrd="0" presId="urn:microsoft.com/office/officeart/2005/8/layout/vList2"/>
    <dgm:cxn modelId="{3D7BAFA4-4D5F-46D4-901A-A56A01DCFC90}" srcId="{B94066BE-239A-43A9-93D3-63F3B5BE5816}" destId="{3866AFED-E4C9-45D5-B73A-22B1E8F9A6D3}" srcOrd="3" destOrd="0" parTransId="{08169A61-7A93-402B-A589-0BDCAA25A2C9}" sibTransId="{D762CB1E-4902-49F7-83DA-3B07227A6D23}"/>
    <dgm:cxn modelId="{DDD4DB69-9BD4-4E0F-9CFA-9DAB1017FED4}" type="presParOf" srcId="{A4519BA5-AA95-44B3-B775-9094BA7D6563}" destId="{98048073-FD8C-419A-A926-85446E7A7633}" srcOrd="0" destOrd="0" presId="urn:microsoft.com/office/officeart/2005/8/layout/vList2"/>
    <dgm:cxn modelId="{AC9B8B7E-34C4-4F3E-9313-94A4216620CC}" type="presParOf" srcId="{A4519BA5-AA95-44B3-B775-9094BA7D6563}" destId="{160426A6-D973-42E7-A30B-1EE9CC342C40}" srcOrd="1" destOrd="0" presId="urn:microsoft.com/office/officeart/2005/8/layout/vList2"/>
    <dgm:cxn modelId="{53D57591-FB11-4D9D-B33E-AF8AB49EF5F5}" type="presParOf" srcId="{A4519BA5-AA95-44B3-B775-9094BA7D6563}" destId="{EF1E48AC-BFCC-4D81-A913-66C524714123}" srcOrd="2" destOrd="0" presId="urn:microsoft.com/office/officeart/2005/8/layout/vList2"/>
    <dgm:cxn modelId="{CE89CC75-6E86-4F33-95CF-B55B1EA20D3D}" type="presParOf" srcId="{A4519BA5-AA95-44B3-B775-9094BA7D6563}" destId="{6B4C0D88-F5EA-46C2-A687-E5259E490222}" srcOrd="3" destOrd="0" presId="urn:microsoft.com/office/officeart/2005/8/layout/vList2"/>
    <dgm:cxn modelId="{F84924DB-D336-4A87-BF8E-FAAD2B946D93}" type="presParOf" srcId="{A4519BA5-AA95-44B3-B775-9094BA7D6563}" destId="{B42A0F09-ABED-4230-999A-669D21E277FC}" srcOrd="4" destOrd="0" presId="urn:microsoft.com/office/officeart/2005/8/layout/vList2"/>
    <dgm:cxn modelId="{265ACBF2-0842-4C50-8717-2CEE196644F3}" type="presParOf" srcId="{A4519BA5-AA95-44B3-B775-9094BA7D6563}" destId="{A66CA1E7-DC0A-45E1-AD96-014B525FAA5A}" srcOrd="5" destOrd="0" presId="urn:microsoft.com/office/officeart/2005/8/layout/vList2"/>
    <dgm:cxn modelId="{1E5EEF9D-8F42-4365-913E-2E7A2BE2F836}" type="presParOf" srcId="{A4519BA5-AA95-44B3-B775-9094BA7D6563}" destId="{A825A2F3-F241-4C0D-A94B-247273865B9A}" srcOrd="6" destOrd="0" presId="urn:microsoft.com/office/officeart/2005/8/layout/vList2"/>
    <dgm:cxn modelId="{A39297E0-2D3A-4F86-8290-ABE0B864A28B}" type="presParOf" srcId="{A4519BA5-AA95-44B3-B775-9094BA7D6563}" destId="{01503CE0-EF7A-4E29-BB6F-F8FE3C3CBE97}" srcOrd="7" destOrd="0" presId="urn:microsoft.com/office/officeart/2005/8/layout/vList2"/>
    <dgm:cxn modelId="{823A6120-0D33-43B2-9E5E-77CD604506D8}" type="presParOf" srcId="{A4519BA5-AA95-44B3-B775-9094BA7D6563}" destId="{3695D4DA-6AE1-4DA7-88FE-49ABACD2207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5B2DC6-6C86-4966-9CBC-673085CA26FD}" type="doc">
      <dgm:prSet loTypeId="urn:microsoft.com/office/officeart/2005/8/layout/pyramid1" loCatId="pyramid" qsTypeId="urn:microsoft.com/office/officeart/2005/8/quickstyle/3d2" qsCatId="3D" csTypeId="urn:microsoft.com/office/officeart/2005/8/colors/colorful1#1" csCatId="colorful" phldr="1"/>
      <dgm:spPr/>
    </dgm:pt>
    <dgm:pt modelId="{7CD6BCCE-479F-4CA9-89B5-60CDF991212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Познавательная активность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087D9A3-A6C6-46BD-86EB-AC8DD89EAB8B}" type="parTrans" cxnId="{6D384A16-9093-4565-9416-179E384F86AD}">
      <dgm:prSet/>
      <dgm:spPr/>
      <dgm:t>
        <a:bodyPr/>
        <a:lstStyle/>
        <a:p>
          <a:endParaRPr lang="ru-RU"/>
        </a:p>
      </dgm:t>
    </dgm:pt>
    <dgm:pt modelId="{A30FB10B-63D1-4C6C-9EF3-C1119A1926D6}" type="sibTrans" cxnId="{6D384A16-9093-4565-9416-179E384F86AD}">
      <dgm:prSet/>
      <dgm:spPr/>
      <dgm:t>
        <a:bodyPr/>
        <a:lstStyle/>
        <a:p>
          <a:endParaRPr lang="ru-RU"/>
        </a:p>
      </dgm:t>
    </dgm:pt>
    <dgm:pt modelId="{F1AD80B0-B39A-4CA8-A011-F5394A1C1E8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Познавательный интерес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BFD15F9-17B0-496E-95C9-277753C7D3FE}" type="parTrans" cxnId="{2E90F12F-ADEC-4A03-BB81-3A5BFCA7AFF8}">
      <dgm:prSet/>
      <dgm:spPr/>
      <dgm:t>
        <a:bodyPr/>
        <a:lstStyle/>
        <a:p>
          <a:endParaRPr lang="ru-RU"/>
        </a:p>
      </dgm:t>
    </dgm:pt>
    <dgm:pt modelId="{8740F413-1F96-436F-8BF8-6774A1E2F897}" type="sibTrans" cxnId="{2E90F12F-ADEC-4A03-BB81-3A5BFCA7AFF8}">
      <dgm:prSet/>
      <dgm:spPr/>
      <dgm:t>
        <a:bodyPr/>
        <a:lstStyle/>
        <a:p>
          <a:endParaRPr lang="ru-RU"/>
        </a:p>
      </dgm:t>
    </dgm:pt>
    <dgm:pt modelId="{E16E8C47-B4D3-4A5D-B77D-B7B5A8442F63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Любознательность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CD35F2F-64BF-4479-A593-E86935687F56}" type="parTrans" cxnId="{23FD7DC4-251C-43D6-999E-195E6BE6A0BA}">
      <dgm:prSet/>
      <dgm:spPr/>
      <dgm:t>
        <a:bodyPr/>
        <a:lstStyle/>
        <a:p>
          <a:endParaRPr lang="ru-RU"/>
        </a:p>
      </dgm:t>
    </dgm:pt>
    <dgm:pt modelId="{62D7977C-682F-4699-BAC6-309F7C820EB9}" type="sibTrans" cxnId="{23FD7DC4-251C-43D6-999E-195E6BE6A0BA}">
      <dgm:prSet/>
      <dgm:spPr/>
      <dgm:t>
        <a:bodyPr/>
        <a:lstStyle/>
        <a:p>
          <a:endParaRPr lang="ru-RU"/>
        </a:p>
      </dgm:t>
    </dgm:pt>
    <dgm:pt modelId="{7FC1C471-30BF-4E00-BD94-247BDDA1191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Любопытство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DC5EE58-73F2-4919-BE78-E25A61523784}" type="parTrans" cxnId="{21BCABEB-6368-4E91-A361-23919D519FCD}">
      <dgm:prSet/>
      <dgm:spPr/>
      <dgm:t>
        <a:bodyPr/>
        <a:lstStyle/>
        <a:p>
          <a:endParaRPr lang="ru-RU"/>
        </a:p>
      </dgm:t>
    </dgm:pt>
    <dgm:pt modelId="{1A06E7F8-1CF5-45B0-BC48-DCE8FD1B3981}" type="sibTrans" cxnId="{21BCABEB-6368-4E91-A361-23919D519FCD}">
      <dgm:prSet/>
      <dgm:spPr/>
      <dgm:t>
        <a:bodyPr/>
        <a:lstStyle/>
        <a:p>
          <a:endParaRPr lang="ru-RU"/>
        </a:p>
      </dgm:t>
    </dgm:pt>
    <dgm:pt modelId="{340BE29B-4C4D-4EA5-9D1F-557CFA47A36A}" type="pres">
      <dgm:prSet presAssocID="{4A5B2DC6-6C86-4966-9CBC-673085CA26FD}" presName="Name0" presStyleCnt="0">
        <dgm:presLayoutVars>
          <dgm:dir/>
          <dgm:animLvl val="lvl"/>
          <dgm:resizeHandles val="exact"/>
        </dgm:presLayoutVars>
      </dgm:prSet>
      <dgm:spPr/>
    </dgm:pt>
    <dgm:pt modelId="{D205D517-A18E-4616-9362-92759089B962}" type="pres">
      <dgm:prSet presAssocID="{7CD6BCCE-479F-4CA9-89B5-60CDF9912125}" presName="Name8" presStyleCnt="0"/>
      <dgm:spPr/>
    </dgm:pt>
    <dgm:pt modelId="{7C6D4D5E-8EFC-4488-B23A-90387CE2778C}" type="pres">
      <dgm:prSet presAssocID="{7CD6BCCE-479F-4CA9-89B5-60CDF9912125}" presName="level" presStyleLbl="node1" presStyleIdx="0" presStyleCnt="4" custLinFactNeighborX="2751" custLinFactNeighborY="-6015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A794BC-3DCA-4D47-8C4B-8E823C9EA525}" type="pres">
      <dgm:prSet presAssocID="{7CD6BCCE-479F-4CA9-89B5-60CDF991212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A552F8-06B5-453F-B4FB-A69DCF6983D3}" type="pres">
      <dgm:prSet presAssocID="{F1AD80B0-B39A-4CA8-A011-F5394A1C1E8F}" presName="Name8" presStyleCnt="0"/>
      <dgm:spPr/>
    </dgm:pt>
    <dgm:pt modelId="{8BCF99A7-9982-4130-8E55-F135B5E8E0E9}" type="pres">
      <dgm:prSet presAssocID="{F1AD80B0-B39A-4CA8-A011-F5394A1C1E8F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CE3888-DB1A-45A3-BF19-D2094D85C9A5}" type="pres">
      <dgm:prSet presAssocID="{F1AD80B0-B39A-4CA8-A011-F5394A1C1E8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D3CCFB-2246-4F3B-8CC6-FCA0429C7B11}" type="pres">
      <dgm:prSet presAssocID="{E16E8C47-B4D3-4A5D-B77D-B7B5A8442F63}" presName="Name8" presStyleCnt="0"/>
      <dgm:spPr/>
    </dgm:pt>
    <dgm:pt modelId="{A15B2565-A547-4A6F-B30B-E10C567CEEBA}" type="pres">
      <dgm:prSet presAssocID="{E16E8C47-B4D3-4A5D-B77D-B7B5A8442F63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B570C5-F064-4A14-9C6E-34A5E10D45A6}" type="pres">
      <dgm:prSet presAssocID="{E16E8C47-B4D3-4A5D-B77D-B7B5A8442F6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1A1313-517B-412C-87E3-89838AE9387E}" type="pres">
      <dgm:prSet presAssocID="{7FC1C471-30BF-4E00-BD94-247BDDA1191F}" presName="Name8" presStyleCnt="0"/>
      <dgm:spPr/>
    </dgm:pt>
    <dgm:pt modelId="{56619111-17FF-426D-869A-708FFFE6740C}" type="pres">
      <dgm:prSet presAssocID="{7FC1C471-30BF-4E00-BD94-247BDDA1191F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B8B9D5-7269-487D-84CB-77323A932435}" type="pres">
      <dgm:prSet presAssocID="{7FC1C471-30BF-4E00-BD94-247BDDA1191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27EB07-D72D-42DA-9A36-C7A9D9D442F4}" type="presOf" srcId="{E16E8C47-B4D3-4A5D-B77D-B7B5A8442F63}" destId="{24B570C5-F064-4A14-9C6E-34A5E10D45A6}" srcOrd="1" destOrd="0" presId="urn:microsoft.com/office/officeart/2005/8/layout/pyramid1"/>
    <dgm:cxn modelId="{6366FEE1-60FB-4107-8C7D-1C21DA21E996}" type="presOf" srcId="{4A5B2DC6-6C86-4966-9CBC-673085CA26FD}" destId="{340BE29B-4C4D-4EA5-9D1F-557CFA47A36A}" srcOrd="0" destOrd="0" presId="urn:microsoft.com/office/officeart/2005/8/layout/pyramid1"/>
    <dgm:cxn modelId="{9C8ADAF3-C378-4989-A0D4-1D5C2EC3775D}" type="presOf" srcId="{7CD6BCCE-479F-4CA9-89B5-60CDF9912125}" destId="{7C6D4D5E-8EFC-4488-B23A-90387CE2778C}" srcOrd="0" destOrd="0" presId="urn:microsoft.com/office/officeart/2005/8/layout/pyramid1"/>
    <dgm:cxn modelId="{CE416E24-1AF8-47BB-82D2-62E0404888AC}" type="presOf" srcId="{7CD6BCCE-479F-4CA9-89B5-60CDF9912125}" destId="{E9A794BC-3DCA-4D47-8C4B-8E823C9EA525}" srcOrd="1" destOrd="0" presId="urn:microsoft.com/office/officeart/2005/8/layout/pyramid1"/>
    <dgm:cxn modelId="{9AE668E7-665F-443B-A4D2-A5B3A819D802}" type="presOf" srcId="{F1AD80B0-B39A-4CA8-A011-F5394A1C1E8F}" destId="{A4CE3888-DB1A-45A3-BF19-D2094D85C9A5}" srcOrd="1" destOrd="0" presId="urn:microsoft.com/office/officeart/2005/8/layout/pyramid1"/>
    <dgm:cxn modelId="{6D384A16-9093-4565-9416-179E384F86AD}" srcId="{4A5B2DC6-6C86-4966-9CBC-673085CA26FD}" destId="{7CD6BCCE-479F-4CA9-89B5-60CDF9912125}" srcOrd="0" destOrd="0" parTransId="{F087D9A3-A6C6-46BD-86EB-AC8DD89EAB8B}" sibTransId="{A30FB10B-63D1-4C6C-9EF3-C1119A1926D6}"/>
    <dgm:cxn modelId="{D131F758-2A9E-42AB-B761-51DFE964D75C}" type="presOf" srcId="{7FC1C471-30BF-4E00-BD94-247BDDA1191F}" destId="{F4B8B9D5-7269-487D-84CB-77323A932435}" srcOrd="1" destOrd="0" presId="urn:microsoft.com/office/officeart/2005/8/layout/pyramid1"/>
    <dgm:cxn modelId="{3DE98F76-AD39-490E-BE8B-F105B3D5BFDC}" type="presOf" srcId="{7FC1C471-30BF-4E00-BD94-247BDDA1191F}" destId="{56619111-17FF-426D-869A-708FFFE6740C}" srcOrd="0" destOrd="0" presId="urn:microsoft.com/office/officeart/2005/8/layout/pyramid1"/>
    <dgm:cxn modelId="{60C18644-FA5B-42EC-B0B0-8A58A191B850}" type="presOf" srcId="{E16E8C47-B4D3-4A5D-B77D-B7B5A8442F63}" destId="{A15B2565-A547-4A6F-B30B-E10C567CEEBA}" srcOrd="0" destOrd="0" presId="urn:microsoft.com/office/officeart/2005/8/layout/pyramid1"/>
    <dgm:cxn modelId="{2E90F12F-ADEC-4A03-BB81-3A5BFCA7AFF8}" srcId="{4A5B2DC6-6C86-4966-9CBC-673085CA26FD}" destId="{F1AD80B0-B39A-4CA8-A011-F5394A1C1E8F}" srcOrd="1" destOrd="0" parTransId="{FBFD15F9-17B0-496E-95C9-277753C7D3FE}" sibTransId="{8740F413-1F96-436F-8BF8-6774A1E2F897}"/>
    <dgm:cxn modelId="{21BCABEB-6368-4E91-A361-23919D519FCD}" srcId="{4A5B2DC6-6C86-4966-9CBC-673085CA26FD}" destId="{7FC1C471-30BF-4E00-BD94-247BDDA1191F}" srcOrd="3" destOrd="0" parTransId="{8DC5EE58-73F2-4919-BE78-E25A61523784}" sibTransId="{1A06E7F8-1CF5-45B0-BC48-DCE8FD1B3981}"/>
    <dgm:cxn modelId="{2FEBB6B9-A09D-478D-8988-074429A3F1DB}" type="presOf" srcId="{F1AD80B0-B39A-4CA8-A011-F5394A1C1E8F}" destId="{8BCF99A7-9982-4130-8E55-F135B5E8E0E9}" srcOrd="0" destOrd="0" presId="urn:microsoft.com/office/officeart/2005/8/layout/pyramid1"/>
    <dgm:cxn modelId="{23FD7DC4-251C-43D6-999E-195E6BE6A0BA}" srcId="{4A5B2DC6-6C86-4966-9CBC-673085CA26FD}" destId="{E16E8C47-B4D3-4A5D-B77D-B7B5A8442F63}" srcOrd="2" destOrd="0" parTransId="{1CD35F2F-64BF-4479-A593-E86935687F56}" sibTransId="{62D7977C-682F-4699-BAC6-309F7C820EB9}"/>
    <dgm:cxn modelId="{EFD59A89-84C6-42DC-A3D5-0E9183B730DA}" type="presParOf" srcId="{340BE29B-4C4D-4EA5-9D1F-557CFA47A36A}" destId="{D205D517-A18E-4616-9362-92759089B962}" srcOrd="0" destOrd="0" presId="urn:microsoft.com/office/officeart/2005/8/layout/pyramid1"/>
    <dgm:cxn modelId="{06A658D4-B066-4B4A-A06D-D4BCB8CDD7AC}" type="presParOf" srcId="{D205D517-A18E-4616-9362-92759089B962}" destId="{7C6D4D5E-8EFC-4488-B23A-90387CE2778C}" srcOrd="0" destOrd="0" presId="urn:microsoft.com/office/officeart/2005/8/layout/pyramid1"/>
    <dgm:cxn modelId="{D51BA2BF-8371-4AFF-9EC5-F9346E0A8A69}" type="presParOf" srcId="{D205D517-A18E-4616-9362-92759089B962}" destId="{E9A794BC-3DCA-4D47-8C4B-8E823C9EA525}" srcOrd="1" destOrd="0" presId="urn:microsoft.com/office/officeart/2005/8/layout/pyramid1"/>
    <dgm:cxn modelId="{0C3A805B-E709-4C8A-86EA-91B8EAEF5AFE}" type="presParOf" srcId="{340BE29B-4C4D-4EA5-9D1F-557CFA47A36A}" destId="{82A552F8-06B5-453F-B4FB-A69DCF6983D3}" srcOrd="1" destOrd="0" presId="urn:microsoft.com/office/officeart/2005/8/layout/pyramid1"/>
    <dgm:cxn modelId="{460A91FF-5EA8-4510-BB0A-9CC62A0D0F89}" type="presParOf" srcId="{82A552F8-06B5-453F-B4FB-A69DCF6983D3}" destId="{8BCF99A7-9982-4130-8E55-F135B5E8E0E9}" srcOrd="0" destOrd="0" presId="urn:microsoft.com/office/officeart/2005/8/layout/pyramid1"/>
    <dgm:cxn modelId="{E8486B09-83BB-4EAE-AFEF-28E4F10EDE76}" type="presParOf" srcId="{82A552F8-06B5-453F-B4FB-A69DCF6983D3}" destId="{A4CE3888-DB1A-45A3-BF19-D2094D85C9A5}" srcOrd="1" destOrd="0" presId="urn:microsoft.com/office/officeart/2005/8/layout/pyramid1"/>
    <dgm:cxn modelId="{41AB8AFE-FAAD-4B44-A75B-68B888AB1C17}" type="presParOf" srcId="{340BE29B-4C4D-4EA5-9D1F-557CFA47A36A}" destId="{3ED3CCFB-2246-4F3B-8CC6-FCA0429C7B11}" srcOrd="2" destOrd="0" presId="urn:microsoft.com/office/officeart/2005/8/layout/pyramid1"/>
    <dgm:cxn modelId="{55E38E43-F09F-4CAF-B197-4E04B3E219AF}" type="presParOf" srcId="{3ED3CCFB-2246-4F3B-8CC6-FCA0429C7B11}" destId="{A15B2565-A547-4A6F-B30B-E10C567CEEBA}" srcOrd="0" destOrd="0" presId="urn:microsoft.com/office/officeart/2005/8/layout/pyramid1"/>
    <dgm:cxn modelId="{13C06B78-AD29-4B20-908F-0754E3EFDC71}" type="presParOf" srcId="{3ED3CCFB-2246-4F3B-8CC6-FCA0429C7B11}" destId="{24B570C5-F064-4A14-9C6E-34A5E10D45A6}" srcOrd="1" destOrd="0" presId="urn:microsoft.com/office/officeart/2005/8/layout/pyramid1"/>
    <dgm:cxn modelId="{DC2D9AE2-33C8-4892-A601-0D645C35BF36}" type="presParOf" srcId="{340BE29B-4C4D-4EA5-9D1F-557CFA47A36A}" destId="{911A1313-517B-412C-87E3-89838AE9387E}" srcOrd="3" destOrd="0" presId="urn:microsoft.com/office/officeart/2005/8/layout/pyramid1"/>
    <dgm:cxn modelId="{F3131A99-6392-4424-AE53-BFD48BC8FFEA}" type="presParOf" srcId="{911A1313-517B-412C-87E3-89838AE9387E}" destId="{56619111-17FF-426D-869A-708FFFE6740C}" srcOrd="0" destOrd="0" presId="urn:microsoft.com/office/officeart/2005/8/layout/pyramid1"/>
    <dgm:cxn modelId="{0D521AFA-27F8-49BA-8930-2FEA9FDA2F94}" type="presParOf" srcId="{911A1313-517B-412C-87E3-89838AE9387E}" destId="{F4B8B9D5-7269-487D-84CB-77323A93243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14336E-37ED-467C-B809-C5528974089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099EA0-818C-441A-8D13-198643EC729E}">
      <dgm:prSet phldrT="[Текст]"/>
      <dgm:spPr>
        <a:solidFill>
          <a:schemeClr val="accent4"/>
        </a:solidFill>
      </dgm:spPr>
      <dgm:t>
        <a:bodyPr/>
        <a:lstStyle/>
        <a:p>
          <a:r>
            <a:rPr lang="ru-RU" dirty="0" smtClean="0"/>
            <a:t>Младший возраст</a:t>
          </a:r>
          <a:endParaRPr lang="ru-RU" dirty="0"/>
        </a:p>
      </dgm:t>
    </dgm:pt>
    <dgm:pt modelId="{96E1186D-478A-4169-9B6D-80E573914A88}" type="parTrans" cxnId="{FE984E20-ABA0-495C-B6CB-FF7D202C908A}">
      <dgm:prSet/>
      <dgm:spPr/>
      <dgm:t>
        <a:bodyPr/>
        <a:lstStyle/>
        <a:p>
          <a:endParaRPr lang="ru-RU"/>
        </a:p>
      </dgm:t>
    </dgm:pt>
    <dgm:pt modelId="{505C6804-4941-455C-A705-AC8A6092973B}" type="sibTrans" cxnId="{FE984E20-ABA0-495C-B6CB-FF7D202C908A}">
      <dgm:prSet/>
      <dgm:spPr/>
      <dgm:t>
        <a:bodyPr/>
        <a:lstStyle/>
        <a:p>
          <a:endParaRPr lang="ru-RU"/>
        </a:p>
      </dgm:t>
    </dgm:pt>
    <dgm:pt modelId="{67F0A9BB-5833-453B-A4BB-04E575A24240}">
      <dgm:prSet phldrT="[Текст]"/>
      <dgm:spPr/>
      <dgm:t>
        <a:bodyPr/>
        <a:lstStyle/>
        <a:p>
          <a:r>
            <a:rPr lang="ru-RU" dirty="0" smtClean="0"/>
            <a:t>Поддержать детское любопытство</a:t>
          </a:r>
          <a:endParaRPr lang="ru-RU" dirty="0"/>
        </a:p>
      </dgm:t>
    </dgm:pt>
    <dgm:pt modelId="{0608E0F0-AC68-4CB3-B3D2-686A4DF0CD4E}" type="parTrans" cxnId="{A2F019E8-C921-44BD-A5D4-820CD39C84BD}">
      <dgm:prSet/>
      <dgm:spPr/>
      <dgm:t>
        <a:bodyPr/>
        <a:lstStyle/>
        <a:p>
          <a:endParaRPr lang="ru-RU"/>
        </a:p>
      </dgm:t>
    </dgm:pt>
    <dgm:pt modelId="{4ECD6849-52DB-4F1C-AFF0-43F0F5EE85C9}" type="sibTrans" cxnId="{A2F019E8-C921-44BD-A5D4-820CD39C84BD}">
      <dgm:prSet/>
      <dgm:spPr/>
      <dgm:t>
        <a:bodyPr/>
        <a:lstStyle/>
        <a:p>
          <a:endParaRPr lang="ru-RU"/>
        </a:p>
      </dgm:t>
    </dgm:pt>
    <dgm:pt modelId="{BBE715FC-B161-49F2-87CF-A70B5226B386}">
      <dgm:prSet phldrT="[Текст]"/>
      <dgm:spPr/>
      <dgm:t>
        <a:bodyPr/>
        <a:lstStyle/>
        <a:p>
          <a:r>
            <a:rPr lang="ru-RU" dirty="0" smtClean="0"/>
            <a:t>Развивать интерес к совместному со взрослыми и самостоятельному познанию</a:t>
          </a:r>
          <a:endParaRPr lang="ru-RU" dirty="0"/>
        </a:p>
      </dgm:t>
    </dgm:pt>
    <dgm:pt modelId="{F3C49FD5-8451-46FB-9832-9D7BE1C527FF}" type="parTrans" cxnId="{518CE436-629F-425C-A65E-48DEEE773ECC}">
      <dgm:prSet/>
      <dgm:spPr/>
      <dgm:t>
        <a:bodyPr/>
        <a:lstStyle/>
        <a:p>
          <a:endParaRPr lang="ru-RU"/>
        </a:p>
      </dgm:t>
    </dgm:pt>
    <dgm:pt modelId="{7FA51B7E-3052-47F2-8A35-8C60EE73F5D6}" type="sibTrans" cxnId="{518CE436-629F-425C-A65E-48DEEE773ECC}">
      <dgm:prSet/>
      <dgm:spPr/>
      <dgm:t>
        <a:bodyPr/>
        <a:lstStyle/>
        <a:p>
          <a:endParaRPr lang="ru-RU"/>
        </a:p>
      </dgm:t>
    </dgm:pt>
    <dgm:pt modelId="{DD97C0C0-6BDE-4F58-8B9F-744195DE7CAB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Средний возраст</a:t>
          </a:r>
          <a:endParaRPr lang="ru-RU" dirty="0"/>
        </a:p>
      </dgm:t>
    </dgm:pt>
    <dgm:pt modelId="{18125875-DD44-4B83-AC71-8EBC848B65DD}" type="parTrans" cxnId="{20004618-72C2-42A0-9EF8-F4AEB268BF7D}">
      <dgm:prSet/>
      <dgm:spPr/>
      <dgm:t>
        <a:bodyPr/>
        <a:lstStyle/>
        <a:p>
          <a:endParaRPr lang="ru-RU"/>
        </a:p>
      </dgm:t>
    </dgm:pt>
    <dgm:pt modelId="{C81C0B64-5968-4F80-B979-7F977C208355}" type="sibTrans" cxnId="{20004618-72C2-42A0-9EF8-F4AEB268BF7D}">
      <dgm:prSet/>
      <dgm:spPr/>
      <dgm:t>
        <a:bodyPr/>
        <a:lstStyle/>
        <a:p>
          <a:endParaRPr lang="ru-RU"/>
        </a:p>
      </dgm:t>
    </dgm:pt>
    <dgm:pt modelId="{0B63C938-BE51-4BE3-B1CE-97829CE39A64}">
      <dgm:prSet phldrT="[Текст]"/>
      <dgm:spPr/>
      <dgm:t>
        <a:bodyPr/>
        <a:lstStyle/>
        <a:p>
          <a:r>
            <a:rPr lang="ru-RU" dirty="0" smtClean="0"/>
            <a:t>Развивать целенаправленное восприятие</a:t>
          </a:r>
          <a:endParaRPr lang="ru-RU" dirty="0"/>
        </a:p>
      </dgm:t>
    </dgm:pt>
    <dgm:pt modelId="{0DF1E662-A587-4222-A08E-6F2E7F1FD7DD}" type="parTrans" cxnId="{874E0FB7-F3E3-41CD-85BE-DF3889D7192C}">
      <dgm:prSet/>
      <dgm:spPr/>
      <dgm:t>
        <a:bodyPr/>
        <a:lstStyle/>
        <a:p>
          <a:endParaRPr lang="ru-RU"/>
        </a:p>
      </dgm:t>
    </dgm:pt>
    <dgm:pt modelId="{9615DC60-4313-443C-942C-B2A812DE0234}" type="sibTrans" cxnId="{874E0FB7-F3E3-41CD-85BE-DF3889D7192C}">
      <dgm:prSet/>
      <dgm:spPr/>
      <dgm:t>
        <a:bodyPr/>
        <a:lstStyle/>
        <a:p>
          <a:endParaRPr lang="ru-RU"/>
        </a:p>
      </dgm:t>
    </dgm:pt>
    <dgm:pt modelId="{1ACD5211-EEE1-4ABC-A58E-6A27E3BD7155}">
      <dgm:prSet phldrT="[Текст]"/>
      <dgm:spPr/>
      <dgm:t>
        <a:bodyPr/>
        <a:lstStyle/>
        <a:p>
          <a:r>
            <a:rPr lang="ru-RU" dirty="0" smtClean="0"/>
            <a:t>Поощрять самостоятельное  обследование окружающих предметов</a:t>
          </a:r>
          <a:endParaRPr lang="ru-RU" dirty="0"/>
        </a:p>
      </dgm:t>
    </dgm:pt>
    <dgm:pt modelId="{C15F5953-1D1D-4C9E-BA94-290A0AE90A8D}" type="parTrans" cxnId="{0D49B25B-C237-42C1-8634-B9D980CF1D85}">
      <dgm:prSet/>
      <dgm:spPr/>
      <dgm:t>
        <a:bodyPr/>
        <a:lstStyle/>
        <a:p>
          <a:endParaRPr lang="ru-RU"/>
        </a:p>
      </dgm:t>
    </dgm:pt>
    <dgm:pt modelId="{77D2F8D1-6183-4F7D-AB39-F323F7E75AA6}" type="sibTrans" cxnId="{0D49B25B-C237-42C1-8634-B9D980CF1D85}">
      <dgm:prSet/>
      <dgm:spPr/>
      <dgm:t>
        <a:bodyPr/>
        <a:lstStyle/>
        <a:p>
          <a:endParaRPr lang="ru-RU"/>
        </a:p>
      </dgm:t>
    </dgm:pt>
    <dgm:pt modelId="{DF29A828-73F1-4978-84C3-1B40D3999BCC}">
      <dgm:prSet phldrT="[Текст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ru-RU" dirty="0" smtClean="0"/>
            <a:t>Старший возраст</a:t>
          </a:r>
          <a:endParaRPr lang="ru-RU" dirty="0"/>
        </a:p>
      </dgm:t>
    </dgm:pt>
    <dgm:pt modelId="{0BFF3FDE-AF31-4499-A75C-10DA55F65158}" type="parTrans" cxnId="{3DC02FDF-BA61-4DE7-87A8-AED027C19B9F}">
      <dgm:prSet/>
      <dgm:spPr/>
      <dgm:t>
        <a:bodyPr/>
        <a:lstStyle/>
        <a:p>
          <a:endParaRPr lang="ru-RU"/>
        </a:p>
      </dgm:t>
    </dgm:pt>
    <dgm:pt modelId="{E0A5749C-7A8C-4B02-BB4B-72E46FDCB1CC}" type="sibTrans" cxnId="{3DC02FDF-BA61-4DE7-87A8-AED027C19B9F}">
      <dgm:prSet/>
      <dgm:spPr/>
      <dgm:t>
        <a:bodyPr/>
        <a:lstStyle/>
        <a:p>
          <a:endParaRPr lang="ru-RU"/>
        </a:p>
      </dgm:t>
    </dgm:pt>
    <dgm:pt modelId="{A8DF9AE2-8FB2-435D-9F3F-E88A69117A2B}">
      <dgm:prSet phldrT="[Текст]"/>
      <dgm:spPr/>
      <dgm:t>
        <a:bodyPr/>
        <a:lstStyle/>
        <a:p>
          <a:r>
            <a:rPr lang="ru-RU" dirty="0" smtClean="0"/>
            <a:t>Развивать интерес к самостоятельному познанию объектов окружающего мира</a:t>
          </a:r>
          <a:endParaRPr lang="ru-RU" dirty="0"/>
        </a:p>
      </dgm:t>
    </dgm:pt>
    <dgm:pt modelId="{7B249149-16BE-4653-876E-28BE44707412}" type="parTrans" cxnId="{F85F5165-470F-4A80-84C2-FF233FB712BC}">
      <dgm:prSet/>
      <dgm:spPr/>
      <dgm:t>
        <a:bodyPr/>
        <a:lstStyle/>
        <a:p>
          <a:endParaRPr lang="ru-RU"/>
        </a:p>
      </dgm:t>
    </dgm:pt>
    <dgm:pt modelId="{A8AAFB96-544E-4D4D-A365-DD0A7D833BBC}" type="sibTrans" cxnId="{F85F5165-470F-4A80-84C2-FF233FB712BC}">
      <dgm:prSet/>
      <dgm:spPr/>
      <dgm:t>
        <a:bodyPr/>
        <a:lstStyle/>
        <a:p>
          <a:endParaRPr lang="ru-RU"/>
        </a:p>
      </dgm:t>
    </dgm:pt>
    <dgm:pt modelId="{5ADDE4DC-B748-4066-B9F9-84D0202F4FF8}" type="pres">
      <dgm:prSet presAssocID="{5B14336E-37ED-467C-B809-C552897408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D59362-2016-4327-8A86-040F9115FB01}" type="pres">
      <dgm:prSet presAssocID="{BE099EA0-818C-441A-8D13-198643EC729E}" presName="linNode" presStyleCnt="0"/>
      <dgm:spPr/>
    </dgm:pt>
    <dgm:pt modelId="{D0C7E8F1-9AE1-4815-8228-8896DC84390F}" type="pres">
      <dgm:prSet presAssocID="{BE099EA0-818C-441A-8D13-198643EC729E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7C84D3-6354-4DB3-8393-0F1C482443E5}" type="pres">
      <dgm:prSet presAssocID="{BE099EA0-818C-441A-8D13-198643EC729E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F061D-AE03-411F-8221-11D277CF0AF8}" type="pres">
      <dgm:prSet presAssocID="{505C6804-4941-455C-A705-AC8A6092973B}" presName="sp" presStyleCnt="0"/>
      <dgm:spPr/>
    </dgm:pt>
    <dgm:pt modelId="{FFB2C03B-4847-44E5-833F-411C3D2EBF03}" type="pres">
      <dgm:prSet presAssocID="{DD97C0C0-6BDE-4F58-8B9F-744195DE7CAB}" presName="linNode" presStyleCnt="0"/>
      <dgm:spPr/>
    </dgm:pt>
    <dgm:pt modelId="{D4C0149C-1E69-4209-A28C-BB0FC7798BE8}" type="pres">
      <dgm:prSet presAssocID="{DD97C0C0-6BDE-4F58-8B9F-744195DE7CAB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1772FA-E562-4D93-BE27-60B37D396E19}" type="pres">
      <dgm:prSet presAssocID="{DD97C0C0-6BDE-4F58-8B9F-744195DE7CAB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5F1A9A-EF94-4D60-AD24-F4217F66E967}" type="pres">
      <dgm:prSet presAssocID="{C81C0B64-5968-4F80-B979-7F977C208355}" presName="sp" presStyleCnt="0"/>
      <dgm:spPr/>
    </dgm:pt>
    <dgm:pt modelId="{E6983645-B1AF-4213-AC64-10ED96FA92EE}" type="pres">
      <dgm:prSet presAssocID="{DF29A828-73F1-4978-84C3-1B40D3999BCC}" presName="linNode" presStyleCnt="0"/>
      <dgm:spPr/>
    </dgm:pt>
    <dgm:pt modelId="{CE2E7183-B721-4BA0-9E58-28BE51EA1ED2}" type="pres">
      <dgm:prSet presAssocID="{DF29A828-73F1-4978-84C3-1B40D3999BC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E67840-EC5F-483C-AF81-D9510D38AA77}" type="pres">
      <dgm:prSet presAssocID="{DF29A828-73F1-4978-84C3-1B40D3999BCC}" presName="descendantText" presStyleLbl="alignAccFollowNode1" presStyleIdx="2" presStyleCnt="3" custLinFactNeighborX="-7048" custLinFactNeighborY="-5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0349E6-60FF-4454-9325-3E642205548C}" type="presOf" srcId="{BE099EA0-818C-441A-8D13-198643EC729E}" destId="{D0C7E8F1-9AE1-4815-8228-8896DC84390F}" srcOrd="0" destOrd="0" presId="urn:microsoft.com/office/officeart/2005/8/layout/vList5"/>
    <dgm:cxn modelId="{0D49B25B-C237-42C1-8634-B9D980CF1D85}" srcId="{DD97C0C0-6BDE-4F58-8B9F-744195DE7CAB}" destId="{1ACD5211-EEE1-4ABC-A58E-6A27E3BD7155}" srcOrd="1" destOrd="0" parTransId="{C15F5953-1D1D-4C9E-BA94-290A0AE90A8D}" sibTransId="{77D2F8D1-6183-4F7D-AB39-F323F7E75AA6}"/>
    <dgm:cxn modelId="{007144CD-D21C-43D8-8FAD-8341EBE8A40F}" type="presOf" srcId="{67F0A9BB-5833-453B-A4BB-04E575A24240}" destId="{0C7C84D3-6354-4DB3-8393-0F1C482443E5}" srcOrd="0" destOrd="0" presId="urn:microsoft.com/office/officeart/2005/8/layout/vList5"/>
    <dgm:cxn modelId="{FB0223D2-3BD6-43A6-8ED8-1C6A65277035}" type="presOf" srcId="{DD97C0C0-6BDE-4F58-8B9F-744195DE7CAB}" destId="{D4C0149C-1E69-4209-A28C-BB0FC7798BE8}" srcOrd="0" destOrd="0" presId="urn:microsoft.com/office/officeart/2005/8/layout/vList5"/>
    <dgm:cxn modelId="{F4F9DFEA-1C3B-4E5C-ABCE-0C5F5E5A6B27}" type="presOf" srcId="{0B63C938-BE51-4BE3-B1CE-97829CE39A64}" destId="{0B1772FA-E562-4D93-BE27-60B37D396E19}" srcOrd="0" destOrd="0" presId="urn:microsoft.com/office/officeart/2005/8/layout/vList5"/>
    <dgm:cxn modelId="{FE984E20-ABA0-495C-B6CB-FF7D202C908A}" srcId="{5B14336E-37ED-467C-B809-C55289740898}" destId="{BE099EA0-818C-441A-8D13-198643EC729E}" srcOrd="0" destOrd="0" parTransId="{96E1186D-478A-4169-9B6D-80E573914A88}" sibTransId="{505C6804-4941-455C-A705-AC8A6092973B}"/>
    <dgm:cxn modelId="{708092C6-C6AF-4A30-9BD7-86A0CE5189FF}" type="presOf" srcId="{DF29A828-73F1-4978-84C3-1B40D3999BCC}" destId="{CE2E7183-B721-4BA0-9E58-28BE51EA1ED2}" srcOrd="0" destOrd="0" presId="urn:microsoft.com/office/officeart/2005/8/layout/vList5"/>
    <dgm:cxn modelId="{F85F5165-470F-4A80-84C2-FF233FB712BC}" srcId="{DF29A828-73F1-4978-84C3-1B40D3999BCC}" destId="{A8DF9AE2-8FB2-435D-9F3F-E88A69117A2B}" srcOrd="0" destOrd="0" parTransId="{7B249149-16BE-4653-876E-28BE44707412}" sibTransId="{A8AAFB96-544E-4D4D-A365-DD0A7D833BBC}"/>
    <dgm:cxn modelId="{BC6A92E8-1AC9-4067-A607-99A0E330F9F1}" type="presOf" srcId="{5B14336E-37ED-467C-B809-C55289740898}" destId="{5ADDE4DC-B748-4066-B9F9-84D0202F4FF8}" srcOrd="0" destOrd="0" presId="urn:microsoft.com/office/officeart/2005/8/layout/vList5"/>
    <dgm:cxn modelId="{A2F019E8-C921-44BD-A5D4-820CD39C84BD}" srcId="{BE099EA0-818C-441A-8D13-198643EC729E}" destId="{67F0A9BB-5833-453B-A4BB-04E575A24240}" srcOrd="0" destOrd="0" parTransId="{0608E0F0-AC68-4CB3-B3D2-686A4DF0CD4E}" sibTransId="{4ECD6849-52DB-4F1C-AFF0-43F0F5EE85C9}"/>
    <dgm:cxn modelId="{3DC02FDF-BA61-4DE7-87A8-AED027C19B9F}" srcId="{5B14336E-37ED-467C-B809-C55289740898}" destId="{DF29A828-73F1-4978-84C3-1B40D3999BCC}" srcOrd="2" destOrd="0" parTransId="{0BFF3FDE-AF31-4499-A75C-10DA55F65158}" sibTransId="{E0A5749C-7A8C-4B02-BB4B-72E46FDCB1CC}"/>
    <dgm:cxn modelId="{130603AF-B46E-4BB9-AB50-911E4AB3A1B4}" type="presOf" srcId="{BBE715FC-B161-49F2-87CF-A70B5226B386}" destId="{0C7C84D3-6354-4DB3-8393-0F1C482443E5}" srcOrd="0" destOrd="1" presId="urn:microsoft.com/office/officeart/2005/8/layout/vList5"/>
    <dgm:cxn modelId="{20004618-72C2-42A0-9EF8-F4AEB268BF7D}" srcId="{5B14336E-37ED-467C-B809-C55289740898}" destId="{DD97C0C0-6BDE-4F58-8B9F-744195DE7CAB}" srcOrd="1" destOrd="0" parTransId="{18125875-DD44-4B83-AC71-8EBC848B65DD}" sibTransId="{C81C0B64-5968-4F80-B979-7F977C208355}"/>
    <dgm:cxn modelId="{5AFFD6C4-C3E5-47B8-B65F-C0C88E85592C}" type="presOf" srcId="{A8DF9AE2-8FB2-435D-9F3F-E88A69117A2B}" destId="{C6E67840-EC5F-483C-AF81-D9510D38AA77}" srcOrd="0" destOrd="0" presId="urn:microsoft.com/office/officeart/2005/8/layout/vList5"/>
    <dgm:cxn modelId="{B54C9D49-FA3E-4DA6-B5AE-B1091F705C3C}" type="presOf" srcId="{1ACD5211-EEE1-4ABC-A58E-6A27E3BD7155}" destId="{0B1772FA-E562-4D93-BE27-60B37D396E19}" srcOrd="0" destOrd="1" presId="urn:microsoft.com/office/officeart/2005/8/layout/vList5"/>
    <dgm:cxn modelId="{874E0FB7-F3E3-41CD-85BE-DF3889D7192C}" srcId="{DD97C0C0-6BDE-4F58-8B9F-744195DE7CAB}" destId="{0B63C938-BE51-4BE3-B1CE-97829CE39A64}" srcOrd="0" destOrd="0" parTransId="{0DF1E662-A587-4222-A08E-6F2E7F1FD7DD}" sibTransId="{9615DC60-4313-443C-942C-B2A812DE0234}"/>
    <dgm:cxn modelId="{518CE436-629F-425C-A65E-48DEEE773ECC}" srcId="{BE099EA0-818C-441A-8D13-198643EC729E}" destId="{BBE715FC-B161-49F2-87CF-A70B5226B386}" srcOrd="1" destOrd="0" parTransId="{F3C49FD5-8451-46FB-9832-9D7BE1C527FF}" sibTransId="{7FA51B7E-3052-47F2-8A35-8C60EE73F5D6}"/>
    <dgm:cxn modelId="{865DF8D7-CDD9-4731-88FF-814A950B5544}" type="presParOf" srcId="{5ADDE4DC-B748-4066-B9F9-84D0202F4FF8}" destId="{78D59362-2016-4327-8A86-040F9115FB01}" srcOrd="0" destOrd="0" presId="urn:microsoft.com/office/officeart/2005/8/layout/vList5"/>
    <dgm:cxn modelId="{DCED3E8C-03F3-4594-84DC-9CA912BDB3E7}" type="presParOf" srcId="{78D59362-2016-4327-8A86-040F9115FB01}" destId="{D0C7E8F1-9AE1-4815-8228-8896DC84390F}" srcOrd="0" destOrd="0" presId="urn:microsoft.com/office/officeart/2005/8/layout/vList5"/>
    <dgm:cxn modelId="{0F005A11-2EE0-4F64-8F5C-583F088C0F5F}" type="presParOf" srcId="{78D59362-2016-4327-8A86-040F9115FB01}" destId="{0C7C84D3-6354-4DB3-8393-0F1C482443E5}" srcOrd="1" destOrd="0" presId="urn:microsoft.com/office/officeart/2005/8/layout/vList5"/>
    <dgm:cxn modelId="{60980670-9CB2-48F6-B4AE-2EC62A97A17F}" type="presParOf" srcId="{5ADDE4DC-B748-4066-B9F9-84D0202F4FF8}" destId="{A27F061D-AE03-411F-8221-11D277CF0AF8}" srcOrd="1" destOrd="0" presId="urn:microsoft.com/office/officeart/2005/8/layout/vList5"/>
    <dgm:cxn modelId="{076B4FC7-A4F4-4CE2-BEDD-E4B8148F8576}" type="presParOf" srcId="{5ADDE4DC-B748-4066-B9F9-84D0202F4FF8}" destId="{FFB2C03B-4847-44E5-833F-411C3D2EBF03}" srcOrd="2" destOrd="0" presId="urn:microsoft.com/office/officeart/2005/8/layout/vList5"/>
    <dgm:cxn modelId="{A8DB01F7-9F37-4CF8-9C82-1FA6D7B19833}" type="presParOf" srcId="{FFB2C03B-4847-44E5-833F-411C3D2EBF03}" destId="{D4C0149C-1E69-4209-A28C-BB0FC7798BE8}" srcOrd="0" destOrd="0" presId="urn:microsoft.com/office/officeart/2005/8/layout/vList5"/>
    <dgm:cxn modelId="{D3F73565-93FF-4214-B3CD-B17DBB7FEDB2}" type="presParOf" srcId="{FFB2C03B-4847-44E5-833F-411C3D2EBF03}" destId="{0B1772FA-E562-4D93-BE27-60B37D396E19}" srcOrd="1" destOrd="0" presId="urn:microsoft.com/office/officeart/2005/8/layout/vList5"/>
    <dgm:cxn modelId="{FF35D7BE-B89A-46D8-87B5-8A225D99B625}" type="presParOf" srcId="{5ADDE4DC-B748-4066-B9F9-84D0202F4FF8}" destId="{D65F1A9A-EF94-4D60-AD24-F4217F66E967}" srcOrd="3" destOrd="0" presId="urn:microsoft.com/office/officeart/2005/8/layout/vList5"/>
    <dgm:cxn modelId="{C6A9B5FE-5177-4935-8487-9A2DA39328C9}" type="presParOf" srcId="{5ADDE4DC-B748-4066-B9F9-84D0202F4FF8}" destId="{E6983645-B1AF-4213-AC64-10ED96FA92EE}" srcOrd="4" destOrd="0" presId="urn:microsoft.com/office/officeart/2005/8/layout/vList5"/>
    <dgm:cxn modelId="{0DBFDEDF-8C34-4325-83EF-847DD7DE7E01}" type="presParOf" srcId="{E6983645-B1AF-4213-AC64-10ED96FA92EE}" destId="{CE2E7183-B721-4BA0-9E58-28BE51EA1ED2}" srcOrd="0" destOrd="0" presId="urn:microsoft.com/office/officeart/2005/8/layout/vList5"/>
    <dgm:cxn modelId="{9B286010-F06B-4EEF-9FD5-74C286C3BEC6}" type="presParOf" srcId="{E6983645-B1AF-4213-AC64-10ED96FA92EE}" destId="{C6E67840-EC5F-483C-AF81-D9510D38AA7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97B3944-4634-440C-BBA1-868080505EDE}" type="doc">
      <dgm:prSet loTypeId="urn:microsoft.com/office/officeart/2011/layout/HexagonRadial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357E8D-AC55-483C-8C16-C07E52261834}">
      <dgm:prSet phldrT="[Текст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sz="3600" b="1" dirty="0" smtClean="0"/>
            <a:t>РЕБЕНОК</a:t>
          </a:r>
          <a:endParaRPr lang="ru-RU" sz="3600" b="1" dirty="0"/>
        </a:p>
      </dgm:t>
    </dgm:pt>
    <dgm:pt modelId="{15C8CC9B-B1E2-49E4-9840-5B4876CE1D6D}" type="parTrans" cxnId="{3A9FC03D-1CAB-4516-AB8A-F63BBDC0A4F2}">
      <dgm:prSet/>
      <dgm:spPr/>
      <dgm:t>
        <a:bodyPr/>
        <a:lstStyle/>
        <a:p>
          <a:endParaRPr lang="ru-RU"/>
        </a:p>
      </dgm:t>
    </dgm:pt>
    <dgm:pt modelId="{3974C274-3491-4860-A532-CBFE554A4B8F}" type="sibTrans" cxnId="{3A9FC03D-1CAB-4516-AB8A-F63BBDC0A4F2}">
      <dgm:prSet/>
      <dgm:spPr/>
      <dgm:t>
        <a:bodyPr/>
        <a:lstStyle/>
        <a:p>
          <a:endParaRPr lang="ru-RU"/>
        </a:p>
      </dgm:t>
    </dgm:pt>
    <dgm:pt modelId="{450753F1-31B9-47CD-826A-3EA67E006E91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интересуется окружающими предметами и активно действует с ними; эмоционально вовлечен в действия с игрушками и другими предметами </a:t>
          </a:r>
          <a:endParaRPr lang="ru-RU" sz="1600" b="1" dirty="0">
            <a:solidFill>
              <a:schemeClr val="bg1"/>
            </a:solidFill>
          </a:endParaRPr>
        </a:p>
      </dgm:t>
    </dgm:pt>
    <dgm:pt modelId="{06826AEC-AE50-421A-89DB-0D9DBE2647C6}" type="parTrans" cxnId="{1891B780-8ADF-4731-AEDA-619202E68E62}">
      <dgm:prSet/>
      <dgm:spPr/>
      <dgm:t>
        <a:bodyPr/>
        <a:lstStyle/>
        <a:p>
          <a:endParaRPr lang="ru-RU"/>
        </a:p>
      </dgm:t>
    </dgm:pt>
    <dgm:pt modelId="{1793403D-AA1C-4AD3-B730-6EF2B4781287}" type="sibTrans" cxnId="{1891B780-8ADF-4731-AEDA-619202E68E62}">
      <dgm:prSet/>
      <dgm:spPr/>
      <dgm:t>
        <a:bodyPr/>
        <a:lstStyle/>
        <a:p>
          <a:endParaRPr lang="ru-RU"/>
        </a:p>
      </dgm:t>
    </dgm:pt>
    <dgm:pt modelId="{8B1A5C55-F41B-482C-B71A-67F7F1CC36B7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обладает начальными знаниями о себе, о природном и социальном мире,</a:t>
          </a:r>
          <a:endParaRPr lang="ru-RU" sz="1600" b="0" dirty="0">
            <a:latin typeface="Times New Roman" pitchFamily="18" charset="0"/>
            <a:cs typeface="Times New Roman" pitchFamily="18" charset="0"/>
          </a:endParaRPr>
        </a:p>
      </dgm:t>
    </dgm:pt>
    <dgm:pt modelId="{DBC54E2F-6C28-41F3-966E-5B30851934CA}" type="parTrans" cxnId="{1BB0BA00-5692-4927-85C4-8A932A2F2DC1}">
      <dgm:prSet/>
      <dgm:spPr/>
      <dgm:t>
        <a:bodyPr/>
        <a:lstStyle/>
        <a:p>
          <a:endParaRPr lang="ru-RU"/>
        </a:p>
      </dgm:t>
    </dgm:pt>
    <dgm:pt modelId="{01E7F215-BE40-42F6-B256-FED08ED2E473}" type="sibTrans" cxnId="{1BB0BA00-5692-4927-85C4-8A932A2F2DC1}">
      <dgm:prSet/>
      <dgm:spPr/>
      <dgm:t>
        <a:bodyPr/>
        <a:lstStyle/>
        <a:p>
          <a:endParaRPr lang="ru-RU"/>
        </a:p>
      </dgm:t>
    </dgm:pt>
    <dgm:pt modelId="{D3B4D307-9FEB-4049-A509-94D6BB620664}">
      <dgm:prSet phldrT="[Текст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обладает элементарными представлениями из области живой природы, естествознания, математики, истории 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39D3EB39-3B31-496A-B42F-AF7B94E21C02}" type="parTrans" cxnId="{78E18F47-849C-4AEF-9D8A-4936A7CA9AE4}">
      <dgm:prSet/>
      <dgm:spPr/>
      <dgm:t>
        <a:bodyPr/>
        <a:lstStyle/>
        <a:p>
          <a:endParaRPr lang="ru-RU"/>
        </a:p>
      </dgm:t>
    </dgm:pt>
    <dgm:pt modelId="{51A4CDA1-B933-4BF0-8101-6783BFC05701}" type="sibTrans" cxnId="{78E18F47-849C-4AEF-9D8A-4936A7CA9AE4}">
      <dgm:prSet/>
      <dgm:spPr/>
      <dgm:t>
        <a:bodyPr/>
        <a:lstStyle/>
        <a:p>
          <a:endParaRPr lang="ru-RU"/>
        </a:p>
      </dgm:t>
    </dgm:pt>
    <dgm:pt modelId="{7FE770F4-2C3F-4630-A950-398C298C2938}">
      <dgm:prSet phldrT="[Текст]" custT="1"/>
      <dgm:spPr/>
      <dgm:t>
        <a:bodyPr/>
        <a:lstStyle/>
        <a:p>
          <a:r>
            <a:rPr lang="ru-RU" sz="1400" b="0" i="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проявляет любознательность, задает вопросы взрослым и сверстникам, интересуется причинно-следственными связями, пытается самостоятельно придумывать объяснения явлениям природы</a:t>
          </a:r>
          <a:r>
            <a:rPr lang="ru-RU" sz="1200" b="0" i="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 </a:t>
          </a:r>
          <a:endParaRPr lang="ru-RU" sz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41A27D4-C71B-4EC7-B1C8-B30CDD72943F}" type="parTrans" cxnId="{7D50357C-E121-4C89-815F-DEC2C879F0B9}">
      <dgm:prSet/>
      <dgm:spPr/>
      <dgm:t>
        <a:bodyPr/>
        <a:lstStyle/>
        <a:p>
          <a:endParaRPr lang="ru-RU"/>
        </a:p>
      </dgm:t>
    </dgm:pt>
    <dgm:pt modelId="{6E5137A9-0D7D-4659-856E-32358A447F58}" type="sibTrans" cxnId="{7D50357C-E121-4C89-815F-DEC2C879F0B9}">
      <dgm:prSet/>
      <dgm:spPr/>
      <dgm:t>
        <a:bodyPr/>
        <a:lstStyle/>
        <a:p>
          <a:endParaRPr lang="ru-RU"/>
        </a:p>
      </dgm:t>
    </dgm:pt>
    <dgm:pt modelId="{E6C09431-4789-4EC3-9072-E47C66BC1143}">
      <dgm:prSet phldrT="[Текст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sz="900" b="0" i="0" dirty="0" smtClean="0"/>
            <a:t> </a:t>
          </a:r>
          <a:r>
            <a:rPr lang="ru-RU" sz="1600" b="0" i="0" dirty="0" smtClean="0">
              <a:latin typeface="Times New Roman" pitchFamily="18" charset="0"/>
              <a:cs typeface="Times New Roman" pitchFamily="18" charset="0"/>
            </a:rPr>
            <a:t>обладает развитым воображением,  склонен наблюдать, экспериментировать.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56FC1B22-5B3C-4175-B0B9-9AD4A0298A93}" type="parTrans" cxnId="{0B6A204F-7C2A-4815-BF6B-0075BC82CD70}">
      <dgm:prSet/>
      <dgm:spPr/>
      <dgm:t>
        <a:bodyPr/>
        <a:lstStyle/>
        <a:p>
          <a:endParaRPr lang="ru-RU"/>
        </a:p>
      </dgm:t>
    </dgm:pt>
    <dgm:pt modelId="{A904F35B-5D24-4187-8A3B-75213FB891AB}" type="sibTrans" cxnId="{0B6A204F-7C2A-4815-BF6B-0075BC82CD70}">
      <dgm:prSet/>
      <dgm:spPr/>
      <dgm:t>
        <a:bodyPr/>
        <a:lstStyle/>
        <a:p>
          <a:endParaRPr lang="ru-RU"/>
        </a:p>
      </dgm:t>
    </dgm:pt>
    <dgm:pt modelId="{ABCE42F9-6532-4A48-97C3-869A07595CAB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400" b="0" i="0" dirty="0" smtClean="0">
              <a:latin typeface="Times New Roman" pitchFamily="18" charset="0"/>
              <a:cs typeface="Times New Roman" pitchFamily="18" charset="0"/>
            </a:rPr>
            <a:t>овладевает основными культурными способами деятельности, проявляет инициативу и самостоятельность в разных видах деятельности — игре, общении, познавательно-исследовательской деятельности, конструировании </a:t>
          </a:r>
          <a:endParaRPr lang="ru-RU" sz="1400" b="1" dirty="0">
            <a:latin typeface="Times New Roman" pitchFamily="18" charset="0"/>
            <a:cs typeface="Times New Roman" pitchFamily="18" charset="0"/>
          </a:endParaRPr>
        </a:p>
      </dgm:t>
    </dgm:pt>
    <dgm:pt modelId="{E29337BA-CD9A-4AD7-BF46-96D76C0E9FA6}" type="sibTrans" cxnId="{12177A8C-DA23-4EC1-AB96-4F58892FE845}">
      <dgm:prSet/>
      <dgm:spPr/>
      <dgm:t>
        <a:bodyPr/>
        <a:lstStyle/>
        <a:p>
          <a:endParaRPr lang="ru-RU"/>
        </a:p>
      </dgm:t>
    </dgm:pt>
    <dgm:pt modelId="{F71D2C7F-DCAB-4793-865A-5D787ABD7BF9}" type="parTrans" cxnId="{12177A8C-DA23-4EC1-AB96-4F58892FE845}">
      <dgm:prSet/>
      <dgm:spPr/>
      <dgm:t>
        <a:bodyPr/>
        <a:lstStyle/>
        <a:p>
          <a:endParaRPr lang="ru-RU"/>
        </a:p>
      </dgm:t>
    </dgm:pt>
    <dgm:pt modelId="{EFAA83B9-3BB1-4506-8031-C66189B7716F}" type="pres">
      <dgm:prSet presAssocID="{297B3944-4634-440C-BBA1-868080505ED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9146C74-3168-4346-B00D-51867466D9C8}" type="pres">
      <dgm:prSet presAssocID="{97357E8D-AC55-483C-8C16-C07E52261834}" presName="Parent" presStyleLbl="node0" presStyleIdx="0" presStyleCnt="1" custScaleY="81677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37F4B250-7B24-483A-8012-29E3C134A660}" type="pres">
      <dgm:prSet presAssocID="{450753F1-31B9-47CD-826A-3EA67E006E91}" presName="Accent1" presStyleCnt="0"/>
      <dgm:spPr/>
    </dgm:pt>
    <dgm:pt modelId="{7DE6AA87-1DC7-49E3-BCD9-F1D559FF9001}" type="pres">
      <dgm:prSet presAssocID="{450753F1-31B9-47CD-826A-3EA67E006E91}" presName="Accent" presStyleLbl="bgShp" presStyleIdx="0" presStyleCnt="6"/>
      <dgm:spPr/>
    </dgm:pt>
    <dgm:pt modelId="{4B1FEC4E-9D92-44E2-AD2B-943BA537DD24}" type="pres">
      <dgm:prSet presAssocID="{450753F1-31B9-47CD-826A-3EA67E006E91}" presName="Child1" presStyleLbl="node1" presStyleIdx="0" presStyleCnt="6" custScaleX="116031" custScaleY="91177" custLinFactNeighborX="-593" custLinFactNeighborY="-33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0A5831-6394-4F56-90A6-95F489D37A40}" type="pres">
      <dgm:prSet presAssocID="{ABCE42F9-6532-4A48-97C3-869A07595CAB}" presName="Accent2" presStyleCnt="0"/>
      <dgm:spPr/>
    </dgm:pt>
    <dgm:pt modelId="{52E304AB-81C5-4D3A-B324-5B117BC491CD}" type="pres">
      <dgm:prSet presAssocID="{ABCE42F9-6532-4A48-97C3-869A07595CAB}" presName="Accent" presStyleLbl="bgShp" presStyleIdx="1" presStyleCnt="6"/>
      <dgm:spPr/>
    </dgm:pt>
    <dgm:pt modelId="{073DEB4B-C11D-4E53-BC51-E0CD60B5C9FA}" type="pres">
      <dgm:prSet presAssocID="{ABCE42F9-6532-4A48-97C3-869A07595CAB}" presName="Child2" presStyleLbl="node1" presStyleIdx="1" presStyleCnt="6" custScaleX="121414" custScaleY="117638" custLinFactNeighborX="9848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762998-7D2B-4F9D-9C14-0F941106E726}" type="pres">
      <dgm:prSet presAssocID="{8B1A5C55-F41B-482C-B71A-67F7F1CC36B7}" presName="Accent3" presStyleCnt="0"/>
      <dgm:spPr/>
    </dgm:pt>
    <dgm:pt modelId="{BAB754FA-A1E1-48BF-8672-96C70475698D}" type="pres">
      <dgm:prSet presAssocID="{8B1A5C55-F41B-482C-B71A-67F7F1CC36B7}" presName="Accent" presStyleLbl="bgShp" presStyleIdx="2" presStyleCnt="6"/>
      <dgm:spPr/>
    </dgm:pt>
    <dgm:pt modelId="{47545E9D-4998-40B8-9B42-8DBE510FE1D6}" type="pres">
      <dgm:prSet presAssocID="{8B1A5C55-F41B-482C-B71A-67F7F1CC36B7}" presName="Child3" presStyleLbl="node1" presStyleIdx="2" presStyleCnt="6" custScaleX="1141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D5EE9-6E9C-4EA3-9F01-F90DCE4E93AB}" type="pres">
      <dgm:prSet presAssocID="{D3B4D307-9FEB-4049-A509-94D6BB620664}" presName="Accent4" presStyleCnt="0"/>
      <dgm:spPr/>
    </dgm:pt>
    <dgm:pt modelId="{F8FD9CEA-A10B-40E9-9A65-367326E7D238}" type="pres">
      <dgm:prSet presAssocID="{D3B4D307-9FEB-4049-A509-94D6BB620664}" presName="Accent" presStyleLbl="bgShp" presStyleIdx="3" presStyleCnt="6"/>
      <dgm:spPr/>
    </dgm:pt>
    <dgm:pt modelId="{9E179F47-10BC-4F77-9B8F-D748A4D5F000}" type="pres">
      <dgm:prSet presAssocID="{D3B4D307-9FEB-4049-A509-94D6BB620664}" presName="Child4" presStyleLbl="node1" presStyleIdx="3" presStyleCnt="6" custScaleX="99999" custScaleY="85173" custLinFactNeighborX="-7220" custLinFactNeighborY="-200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BD6BC3-267C-4C65-AC4D-2C3F25E46F9D}" type="pres">
      <dgm:prSet presAssocID="{7FE770F4-2C3F-4630-A950-398C298C2938}" presName="Accent5" presStyleCnt="0"/>
      <dgm:spPr/>
    </dgm:pt>
    <dgm:pt modelId="{89BFEF0A-7C1B-4290-8380-C166B713AFDD}" type="pres">
      <dgm:prSet presAssocID="{7FE770F4-2C3F-4630-A950-398C298C2938}" presName="Accent" presStyleLbl="bgShp" presStyleIdx="4" presStyleCnt="6"/>
      <dgm:spPr/>
    </dgm:pt>
    <dgm:pt modelId="{66DB4C66-64E0-429E-A80D-0CEF8B5845D5}" type="pres">
      <dgm:prSet presAssocID="{7FE770F4-2C3F-4630-A950-398C298C2938}" presName="Child5" presStyleLbl="node1" presStyleIdx="4" presStyleCnt="6" custScaleX="1186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F83BD8-5813-4389-A981-554D4A90057D}" type="pres">
      <dgm:prSet presAssocID="{E6C09431-4789-4EC3-9072-E47C66BC1143}" presName="Accent6" presStyleCnt="0"/>
      <dgm:spPr/>
    </dgm:pt>
    <dgm:pt modelId="{EF117D06-78FE-48AA-BA3C-E6E40D0A72BF}" type="pres">
      <dgm:prSet presAssocID="{E6C09431-4789-4EC3-9072-E47C66BC1143}" presName="Accent" presStyleLbl="bgShp" presStyleIdx="5" presStyleCnt="6"/>
      <dgm:spPr/>
    </dgm:pt>
    <dgm:pt modelId="{28454222-1C4B-413B-A156-BD1D5C1B9F19}" type="pres">
      <dgm:prSet presAssocID="{E6C09431-4789-4EC3-9072-E47C66BC1143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B0BA00-5692-4927-85C4-8A932A2F2DC1}" srcId="{97357E8D-AC55-483C-8C16-C07E52261834}" destId="{8B1A5C55-F41B-482C-B71A-67F7F1CC36B7}" srcOrd="2" destOrd="0" parTransId="{DBC54E2F-6C28-41F3-966E-5B30851934CA}" sibTransId="{01E7F215-BE40-42F6-B256-FED08ED2E473}"/>
    <dgm:cxn modelId="{78E18F47-849C-4AEF-9D8A-4936A7CA9AE4}" srcId="{97357E8D-AC55-483C-8C16-C07E52261834}" destId="{D3B4D307-9FEB-4049-A509-94D6BB620664}" srcOrd="3" destOrd="0" parTransId="{39D3EB39-3B31-496A-B42F-AF7B94E21C02}" sibTransId="{51A4CDA1-B933-4BF0-8101-6783BFC05701}"/>
    <dgm:cxn modelId="{12177A8C-DA23-4EC1-AB96-4F58892FE845}" srcId="{97357E8D-AC55-483C-8C16-C07E52261834}" destId="{ABCE42F9-6532-4A48-97C3-869A07595CAB}" srcOrd="1" destOrd="0" parTransId="{F71D2C7F-DCAB-4793-865A-5D787ABD7BF9}" sibTransId="{E29337BA-CD9A-4AD7-BF46-96D76C0E9FA6}"/>
    <dgm:cxn modelId="{94781DCD-7F0C-4AB0-BB96-5C3F438B7C3B}" type="presOf" srcId="{450753F1-31B9-47CD-826A-3EA67E006E91}" destId="{4B1FEC4E-9D92-44E2-AD2B-943BA537DD24}" srcOrd="0" destOrd="0" presId="urn:microsoft.com/office/officeart/2011/layout/HexagonRadial"/>
    <dgm:cxn modelId="{7D531908-2B9D-4E13-9B44-4AC83BFEB0C3}" type="presOf" srcId="{D3B4D307-9FEB-4049-A509-94D6BB620664}" destId="{9E179F47-10BC-4F77-9B8F-D748A4D5F000}" srcOrd="0" destOrd="0" presId="urn:microsoft.com/office/officeart/2011/layout/HexagonRadial"/>
    <dgm:cxn modelId="{0B6A204F-7C2A-4815-BF6B-0075BC82CD70}" srcId="{97357E8D-AC55-483C-8C16-C07E52261834}" destId="{E6C09431-4789-4EC3-9072-E47C66BC1143}" srcOrd="5" destOrd="0" parTransId="{56FC1B22-5B3C-4175-B0B9-9AD4A0298A93}" sibTransId="{A904F35B-5D24-4187-8A3B-75213FB891AB}"/>
    <dgm:cxn modelId="{CB18FFBF-01BF-48CA-B08B-1B1E8AC86D56}" type="presOf" srcId="{297B3944-4634-440C-BBA1-868080505EDE}" destId="{EFAA83B9-3BB1-4506-8031-C66189B7716F}" srcOrd="0" destOrd="0" presId="urn:microsoft.com/office/officeart/2011/layout/HexagonRadial"/>
    <dgm:cxn modelId="{D200144A-F43F-4FCE-B40B-178DC4DEAF2D}" type="presOf" srcId="{ABCE42F9-6532-4A48-97C3-869A07595CAB}" destId="{073DEB4B-C11D-4E53-BC51-E0CD60B5C9FA}" srcOrd="0" destOrd="0" presId="urn:microsoft.com/office/officeart/2011/layout/HexagonRadial"/>
    <dgm:cxn modelId="{E4AF6E54-28E3-4027-BE09-9A413A00E439}" type="presOf" srcId="{97357E8D-AC55-483C-8C16-C07E52261834}" destId="{39146C74-3168-4346-B00D-51867466D9C8}" srcOrd="0" destOrd="0" presId="urn:microsoft.com/office/officeart/2011/layout/HexagonRadial"/>
    <dgm:cxn modelId="{3A9FC03D-1CAB-4516-AB8A-F63BBDC0A4F2}" srcId="{297B3944-4634-440C-BBA1-868080505EDE}" destId="{97357E8D-AC55-483C-8C16-C07E52261834}" srcOrd="0" destOrd="0" parTransId="{15C8CC9B-B1E2-49E4-9840-5B4876CE1D6D}" sibTransId="{3974C274-3491-4860-A532-CBFE554A4B8F}"/>
    <dgm:cxn modelId="{1891B780-8ADF-4731-AEDA-619202E68E62}" srcId="{97357E8D-AC55-483C-8C16-C07E52261834}" destId="{450753F1-31B9-47CD-826A-3EA67E006E91}" srcOrd="0" destOrd="0" parTransId="{06826AEC-AE50-421A-89DB-0D9DBE2647C6}" sibTransId="{1793403D-AA1C-4AD3-B730-6EF2B4781287}"/>
    <dgm:cxn modelId="{7D50357C-E121-4C89-815F-DEC2C879F0B9}" srcId="{97357E8D-AC55-483C-8C16-C07E52261834}" destId="{7FE770F4-2C3F-4630-A950-398C298C2938}" srcOrd="4" destOrd="0" parTransId="{E41A27D4-C71B-4EC7-B1C8-B30CDD72943F}" sibTransId="{6E5137A9-0D7D-4659-856E-32358A447F58}"/>
    <dgm:cxn modelId="{D33099AA-4C0E-44F6-B2A2-9ACB5C6DAE8D}" type="presOf" srcId="{8B1A5C55-F41B-482C-B71A-67F7F1CC36B7}" destId="{47545E9D-4998-40B8-9B42-8DBE510FE1D6}" srcOrd="0" destOrd="0" presId="urn:microsoft.com/office/officeart/2011/layout/HexagonRadial"/>
    <dgm:cxn modelId="{1A70ECCE-8C95-4E36-B04E-3338BD702035}" type="presOf" srcId="{E6C09431-4789-4EC3-9072-E47C66BC1143}" destId="{28454222-1C4B-413B-A156-BD1D5C1B9F19}" srcOrd="0" destOrd="0" presId="urn:microsoft.com/office/officeart/2011/layout/HexagonRadial"/>
    <dgm:cxn modelId="{955CE191-D9F6-4E83-8DDC-CC374FE966F0}" type="presOf" srcId="{7FE770F4-2C3F-4630-A950-398C298C2938}" destId="{66DB4C66-64E0-429E-A80D-0CEF8B5845D5}" srcOrd="0" destOrd="0" presId="urn:microsoft.com/office/officeart/2011/layout/HexagonRadial"/>
    <dgm:cxn modelId="{F530BD6E-DD6B-4083-850B-71ED6089AB05}" type="presParOf" srcId="{EFAA83B9-3BB1-4506-8031-C66189B7716F}" destId="{39146C74-3168-4346-B00D-51867466D9C8}" srcOrd="0" destOrd="0" presId="urn:microsoft.com/office/officeart/2011/layout/HexagonRadial"/>
    <dgm:cxn modelId="{C4523EFE-3C45-4445-B644-CAA6AEE11BC7}" type="presParOf" srcId="{EFAA83B9-3BB1-4506-8031-C66189B7716F}" destId="{37F4B250-7B24-483A-8012-29E3C134A660}" srcOrd="1" destOrd="0" presId="urn:microsoft.com/office/officeart/2011/layout/HexagonRadial"/>
    <dgm:cxn modelId="{862FFC97-22D9-4500-8FA9-3F62F6689601}" type="presParOf" srcId="{37F4B250-7B24-483A-8012-29E3C134A660}" destId="{7DE6AA87-1DC7-49E3-BCD9-F1D559FF9001}" srcOrd="0" destOrd="0" presId="urn:microsoft.com/office/officeart/2011/layout/HexagonRadial"/>
    <dgm:cxn modelId="{91ECDAD4-F3D5-42E6-8BC4-7E202A2C8AE8}" type="presParOf" srcId="{EFAA83B9-3BB1-4506-8031-C66189B7716F}" destId="{4B1FEC4E-9D92-44E2-AD2B-943BA537DD24}" srcOrd="2" destOrd="0" presId="urn:microsoft.com/office/officeart/2011/layout/HexagonRadial"/>
    <dgm:cxn modelId="{F0CB0848-8B24-4557-9DD3-9129CDFA51F3}" type="presParOf" srcId="{EFAA83B9-3BB1-4506-8031-C66189B7716F}" destId="{5B0A5831-6394-4F56-90A6-95F489D37A40}" srcOrd="3" destOrd="0" presId="urn:microsoft.com/office/officeart/2011/layout/HexagonRadial"/>
    <dgm:cxn modelId="{04D36AF4-1D3E-4A54-89A7-C24D10BDBA05}" type="presParOf" srcId="{5B0A5831-6394-4F56-90A6-95F489D37A40}" destId="{52E304AB-81C5-4D3A-B324-5B117BC491CD}" srcOrd="0" destOrd="0" presId="urn:microsoft.com/office/officeart/2011/layout/HexagonRadial"/>
    <dgm:cxn modelId="{66BF0C60-ECBC-4580-9639-546C3ECD3151}" type="presParOf" srcId="{EFAA83B9-3BB1-4506-8031-C66189B7716F}" destId="{073DEB4B-C11D-4E53-BC51-E0CD60B5C9FA}" srcOrd="4" destOrd="0" presId="urn:microsoft.com/office/officeart/2011/layout/HexagonRadial"/>
    <dgm:cxn modelId="{4CA54EF0-DB99-43CE-9D97-36C7AB7AA5C3}" type="presParOf" srcId="{EFAA83B9-3BB1-4506-8031-C66189B7716F}" destId="{17762998-7D2B-4F9D-9C14-0F941106E726}" srcOrd="5" destOrd="0" presId="urn:microsoft.com/office/officeart/2011/layout/HexagonRadial"/>
    <dgm:cxn modelId="{23DC0953-5AEC-4CE6-AB9D-0911DA460797}" type="presParOf" srcId="{17762998-7D2B-4F9D-9C14-0F941106E726}" destId="{BAB754FA-A1E1-48BF-8672-96C70475698D}" srcOrd="0" destOrd="0" presId="urn:microsoft.com/office/officeart/2011/layout/HexagonRadial"/>
    <dgm:cxn modelId="{7EA0490C-B928-46F1-BB2E-5522481D2683}" type="presParOf" srcId="{EFAA83B9-3BB1-4506-8031-C66189B7716F}" destId="{47545E9D-4998-40B8-9B42-8DBE510FE1D6}" srcOrd="6" destOrd="0" presId="urn:microsoft.com/office/officeart/2011/layout/HexagonRadial"/>
    <dgm:cxn modelId="{1438805B-4FDF-4960-BB48-7CBA197B434A}" type="presParOf" srcId="{EFAA83B9-3BB1-4506-8031-C66189B7716F}" destId="{C27D5EE9-6E9C-4EA3-9F01-F90DCE4E93AB}" srcOrd="7" destOrd="0" presId="urn:microsoft.com/office/officeart/2011/layout/HexagonRadial"/>
    <dgm:cxn modelId="{02765F19-CE95-4C45-8A31-70FDC4A1E068}" type="presParOf" srcId="{C27D5EE9-6E9C-4EA3-9F01-F90DCE4E93AB}" destId="{F8FD9CEA-A10B-40E9-9A65-367326E7D238}" srcOrd="0" destOrd="0" presId="urn:microsoft.com/office/officeart/2011/layout/HexagonRadial"/>
    <dgm:cxn modelId="{29E2E3EB-D9F8-4A39-B78F-AA6AAA2FE07A}" type="presParOf" srcId="{EFAA83B9-3BB1-4506-8031-C66189B7716F}" destId="{9E179F47-10BC-4F77-9B8F-D748A4D5F000}" srcOrd="8" destOrd="0" presId="urn:microsoft.com/office/officeart/2011/layout/HexagonRadial"/>
    <dgm:cxn modelId="{40B6B4B0-600A-4797-BCDA-1D7608CC2C53}" type="presParOf" srcId="{EFAA83B9-3BB1-4506-8031-C66189B7716F}" destId="{ECBD6BC3-267C-4C65-AC4D-2C3F25E46F9D}" srcOrd="9" destOrd="0" presId="urn:microsoft.com/office/officeart/2011/layout/HexagonRadial"/>
    <dgm:cxn modelId="{E730351B-226F-4BA3-9600-8ACB12E3423F}" type="presParOf" srcId="{ECBD6BC3-267C-4C65-AC4D-2C3F25E46F9D}" destId="{89BFEF0A-7C1B-4290-8380-C166B713AFDD}" srcOrd="0" destOrd="0" presId="urn:microsoft.com/office/officeart/2011/layout/HexagonRadial"/>
    <dgm:cxn modelId="{50FD5AC7-4392-4564-AD0F-BEF2FA45147D}" type="presParOf" srcId="{EFAA83B9-3BB1-4506-8031-C66189B7716F}" destId="{66DB4C66-64E0-429E-A80D-0CEF8B5845D5}" srcOrd="10" destOrd="0" presId="urn:microsoft.com/office/officeart/2011/layout/HexagonRadial"/>
    <dgm:cxn modelId="{31C226D0-3A07-4382-9F31-74BE429650DF}" type="presParOf" srcId="{EFAA83B9-3BB1-4506-8031-C66189B7716F}" destId="{D7F83BD8-5813-4389-A981-554D4A90057D}" srcOrd="11" destOrd="0" presId="urn:microsoft.com/office/officeart/2011/layout/HexagonRadial"/>
    <dgm:cxn modelId="{0B96E261-9620-4E3A-B384-79B754C49C19}" type="presParOf" srcId="{D7F83BD8-5813-4389-A981-554D4A90057D}" destId="{EF117D06-78FE-48AA-BA3C-E6E40D0A72BF}" srcOrd="0" destOrd="0" presId="urn:microsoft.com/office/officeart/2011/layout/HexagonRadial"/>
    <dgm:cxn modelId="{6CA8FC75-E9A8-4920-AEC7-12FBA00B149C}" type="presParOf" srcId="{EFAA83B9-3BB1-4506-8031-C66189B7716F}" destId="{28454222-1C4B-413B-A156-BD1D5C1B9F19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8048073-FD8C-419A-A926-85446E7A7633}">
      <dsp:nvSpPr>
        <dsp:cNvPr id="0" name=""/>
        <dsp:cNvSpPr/>
      </dsp:nvSpPr>
      <dsp:spPr>
        <a:xfrm>
          <a:off x="0" y="186099"/>
          <a:ext cx="8363272" cy="868706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Развитие интересов детей, любознательности и познавательной мотивации</a:t>
          </a:r>
          <a:endParaRPr lang="ru-RU" sz="1900" kern="1200" dirty="0"/>
        </a:p>
      </dsp:txBody>
      <dsp:txXfrm>
        <a:off x="0" y="186099"/>
        <a:ext cx="8363272" cy="868706"/>
      </dsp:txXfrm>
    </dsp:sp>
    <dsp:sp modelId="{160426A6-D973-42E7-A30B-1EE9CC342C40}">
      <dsp:nvSpPr>
        <dsp:cNvPr id="0" name=""/>
        <dsp:cNvSpPr/>
      </dsp:nvSpPr>
      <dsp:spPr>
        <a:xfrm>
          <a:off x="0" y="1054806"/>
          <a:ext cx="8363272" cy="495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534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500" kern="1200" dirty="0"/>
        </a:p>
      </dsp:txBody>
      <dsp:txXfrm>
        <a:off x="0" y="1054806"/>
        <a:ext cx="8363272" cy="49518"/>
      </dsp:txXfrm>
    </dsp:sp>
    <dsp:sp modelId="{EF1E48AC-BFCC-4D81-A913-66C524714123}">
      <dsp:nvSpPr>
        <dsp:cNvPr id="0" name=""/>
        <dsp:cNvSpPr/>
      </dsp:nvSpPr>
      <dsp:spPr>
        <a:xfrm>
          <a:off x="0" y="1104324"/>
          <a:ext cx="8363272" cy="868706"/>
        </a:xfrm>
        <a:prstGeom prst="roundRect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Формирование познавательных действий, становление сознания; </a:t>
          </a:r>
        </a:p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Развитие воображения и творческой активности;</a:t>
          </a:r>
          <a:endParaRPr lang="ru-RU" sz="1900" kern="1200" dirty="0"/>
        </a:p>
      </dsp:txBody>
      <dsp:txXfrm>
        <a:off x="0" y="1104324"/>
        <a:ext cx="8363272" cy="868706"/>
      </dsp:txXfrm>
    </dsp:sp>
    <dsp:sp modelId="{B42A0F09-ABED-4230-999A-669D21E277FC}">
      <dsp:nvSpPr>
        <dsp:cNvPr id="0" name=""/>
        <dsp:cNvSpPr/>
      </dsp:nvSpPr>
      <dsp:spPr>
        <a:xfrm>
          <a:off x="0" y="2027751"/>
          <a:ext cx="8363272" cy="868706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Формирование первичных представлений о себе, других людях, объектах окружающего мира, о свойствах и отношениях объектов окружающего мира </a:t>
          </a:r>
          <a:endParaRPr lang="ru-RU" sz="1900" kern="1200" dirty="0"/>
        </a:p>
      </dsp:txBody>
      <dsp:txXfrm>
        <a:off x="0" y="2027751"/>
        <a:ext cx="8363272" cy="868706"/>
      </dsp:txXfrm>
    </dsp:sp>
    <dsp:sp modelId="{A825A2F3-F241-4C0D-A94B-247273865B9A}">
      <dsp:nvSpPr>
        <dsp:cNvPr id="0" name=""/>
        <dsp:cNvSpPr/>
      </dsp:nvSpPr>
      <dsp:spPr>
        <a:xfrm>
          <a:off x="0" y="2951177"/>
          <a:ext cx="8363272" cy="868706"/>
        </a:xfrm>
        <a:prstGeom prst="round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 малой родине и Отечестве, представлений о социокультурных ценностях нашего народа, об отечественных традициях и праздниках</a:t>
          </a:r>
          <a:endParaRPr lang="ru-RU" sz="1900" kern="1200" dirty="0"/>
        </a:p>
      </dsp:txBody>
      <dsp:txXfrm>
        <a:off x="0" y="2951177"/>
        <a:ext cx="8363272" cy="868706"/>
      </dsp:txXfrm>
    </dsp:sp>
    <dsp:sp modelId="{3695D4DA-6AE1-4DA7-88FE-49ABACD22070}">
      <dsp:nvSpPr>
        <dsp:cNvPr id="0" name=""/>
        <dsp:cNvSpPr/>
      </dsp:nvSpPr>
      <dsp:spPr>
        <a:xfrm>
          <a:off x="0" y="3874604"/>
          <a:ext cx="8363272" cy="8687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 планете Земля как общем доме людей, об особенностях ее природы, многообразии стран и народов мира</a:t>
          </a:r>
          <a:endParaRPr lang="ru-RU" sz="1900" kern="1200" dirty="0"/>
        </a:p>
      </dsp:txBody>
      <dsp:txXfrm>
        <a:off x="0" y="3874604"/>
        <a:ext cx="8363272" cy="86870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6D4D5E-8EFC-4488-B23A-90387CE2778C}">
      <dsp:nvSpPr>
        <dsp:cNvPr id="0" name=""/>
        <dsp:cNvSpPr/>
      </dsp:nvSpPr>
      <dsp:spPr>
        <a:xfrm>
          <a:off x="3142699" y="0"/>
          <a:ext cx="2057400" cy="1131490"/>
        </a:xfrm>
        <a:prstGeom prst="trapezoid">
          <a:avLst>
            <a:gd name="adj" fmla="val 90915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itchFamily="18" charset="0"/>
              <a:cs typeface="Times New Roman" pitchFamily="18" charset="0"/>
            </a:rPr>
            <a:t>Познавательная активность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42699" y="0"/>
        <a:ext cx="2057400" cy="1131490"/>
      </dsp:txXfrm>
    </dsp:sp>
    <dsp:sp modelId="{8BCF99A7-9982-4130-8E55-F135B5E8E0E9}">
      <dsp:nvSpPr>
        <dsp:cNvPr id="0" name=""/>
        <dsp:cNvSpPr/>
      </dsp:nvSpPr>
      <dsp:spPr>
        <a:xfrm>
          <a:off x="2057399" y="1131490"/>
          <a:ext cx="4114800" cy="1131490"/>
        </a:xfrm>
        <a:prstGeom prst="trapezoid">
          <a:avLst>
            <a:gd name="adj" fmla="val 90915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itchFamily="18" charset="0"/>
              <a:cs typeface="Times New Roman" pitchFamily="18" charset="0"/>
            </a:rPr>
            <a:t>Познавательный интерес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77489" y="1131490"/>
        <a:ext cx="2674620" cy="1131490"/>
      </dsp:txXfrm>
    </dsp:sp>
    <dsp:sp modelId="{A15B2565-A547-4A6F-B30B-E10C567CEEBA}">
      <dsp:nvSpPr>
        <dsp:cNvPr id="0" name=""/>
        <dsp:cNvSpPr/>
      </dsp:nvSpPr>
      <dsp:spPr>
        <a:xfrm>
          <a:off x="1028699" y="2262981"/>
          <a:ext cx="6172200" cy="1131490"/>
        </a:xfrm>
        <a:prstGeom prst="trapezoid">
          <a:avLst>
            <a:gd name="adj" fmla="val 90915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itchFamily="18" charset="0"/>
              <a:cs typeface="Times New Roman" pitchFamily="18" charset="0"/>
            </a:rPr>
            <a:t>Любознательность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08834" y="2262981"/>
        <a:ext cx="4011930" cy="1131490"/>
      </dsp:txXfrm>
    </dsp:sp>
    <dsp:sp modelId="{56619111-17FF-426D-869A-708FFFE6740C}">
      <dsp:nvSpPr>
        <dsp:cNvPr id="0" name=""/>
        <dsp:cNvSpPr/>
      </dsp:nvSpPr>
      <dsp:spPr>
        <a:xfrm>
          <a:off x="0" y="3394472"/>
          <a:ext cx="8229600" cy="1131490"/>
        </a:xfrm>
        <a:prstGeom prst="trapezoid">
          <a:avLst>
            <a:gd name="adj" fmla="val 90915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latin typeface="Times New Roman" pitchFamily="18" charset="0"/>
              <a:cs typeface="Times New Roman" pitchFamily="18" charset="0"/>
            </a:rPr>
            <a:t>Любопытство</a:t>
          </a:r>
          <a:endParaRPr lang="ru-RU" sz="2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40179" y="3394472"/>
        <a:ext cx="5349240" cy="113149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7C84D3-6354-4DB3-8393-0F1C482443E5}">
      <dsp:nvSpPr>
        <dsp:cNvPr id="0" name=""/>
        <dsp:cNvSpPr/>
      </dsp:nvSpPr>
      <dsp:spPr>
        <a:xfrm rot="5400000">
          <a:off x="4999830" y="-1858509"/>
          <a:ext cx="1262390" cy="52997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Поддержать детское любопытство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Развивать интерес к совместному со взрослыми и самостоятельному познанию</a:t>
          </a:r>
          <a:endParaRPr lang="ru-RU" sz="2000" kern="1200" dirty="0"/>
        </a:p>
      </dsp:txBody>
      <dsp:txXfrm rot="5400000">
        <a:off x="4999830" y="-1858509"/>
        <a:ext cx="1262390" cy="5299788"/>
      </dsp:txXfrm>
    </dsp:sp>
    <dsp:sp modelId="{D0C7E8F1-9AE1-4815-8228-8896DC84390F}">
      <dsp:nvSpPr>
        <dsp:cNvPr id="0" name=""/>
        <dsp:cNvSpPr/>
      </dsp:nvSpPr>
      <dsp:spPr>
        <a:xfrm>
          <a:off x="0" y="2390"/>
          <a:ext cx="2981131" cy="1577987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Младший возраст</a:t>
          </a:r>
          <a:endParaRPr lang="ru-RU" sz="4400" kern="1200" dirty="0"/>
        </a:p>
      </dsp:txBody>
      <dsp:txXfrm>
        <a:off x="0" y="2390"/>
        <a:ext cx="2981131" cy="1577987"/>
      </dsp:txXfrm>
    </dsp:sp>
    <dsp:sp modelId="{0B1772FA-E562-4D93-BE27-60B37D396E19}">
      <dsp:nvSpPr>
        <dsp:cNvPr id="0" name=""/>
        <dsp:cNvSpPr/>
      </dsp:nvSpPr>
      <dsp:spPr>
        <a:xfrm rot="5400000">
          <a:off x="4999830" y="-201622"/>
          <a:ext cx="1262390" cy="52997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Развивать целенаправленное восприятие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Поощрять самостоятельное  обследование окружающих предметов</a:t>
          </a:r>
          <a:endParaRPr lang="ru-RU" sz="2000" kern="1200" dirty="0"/>
        </a:p>
      </dsp:txBody>
      <dsp:txXfrm rot="5400000">
        <a:off x="4999830" y="-201622"/>
        <a:ext cx="1262390" cy="5299788"/>
      </dsp:txXfrm>
    </dsp:sp>
    <dsp:sp modelId="{D4C0149C-1E69-4209-A28C-BB0FC7798BE8}">
      <dsp:nvSpPr>
        <dsp:cNvPr id="0" name=""/>
        <dsp:cNvSpPr/>
      </dsp:nvSpPr>
      <dsp:spPr>
        <a:xfrm>
          <a:off x="0" y="1659278"/>
          <a:ext cx="2981131" cy="1577987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Средний возраст</a:t>
          </a:r>
          <a:endParaRPr lang="ru-RU" sz="4400" kern="1200" dirty="0"/>
        </a:p>
      </dsp:txBody>
      <dsp:txXfrm>
        <a:off x="0" y="1659278"/>
        <a:ext cx="2981131" cy="1577987"/>
      </dsp:txXfrm>
    </dsp:sp>
    <dsp:sp modelId="{C6E67840-EC5F-483C-AF81-D9510D38AA77}">
      <dsp:nvSpPr>
        <dsp:cNvPr id="0" name=""/>
        <dsp:cNvSpPr/>
      </dsp:nvSpPr>
      <dsp:spPr>
        <a:xfrm rot="5400000">
          <a:off x="4789720" y="1383927"/>
          <a:ext cx="1262390" cy="529978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Развивать интерес к самостоятельному познанию объектов окружающего мира</a:t>
          </a:r>
          <a:endParaRPr lang="ru-RU" sz="2000" kern="1200" dirty="0"/>
        </a:p>
      </dsp:txBody>
      <dsp:txXfrm rot="5400000">
        <a:off x="4789720" y="1383927"/>
        <a:ext cx="1262390" cy="5299788"/>
      </dsp:txXfrm>
    </dsp:sp>
    <dsp:sp modelId="{CE2E7183-B721-4BA0-9E58-28BE51EA1ED2}">
      <dsp:nvSpPr>
        <dsp:cNvPr id="0" name=""/>
        <dsp:cNvSpPr/>
      </dsp:nvSpPr>
      <dsp:spPr>
        <a:xfrm>
          <a:off x="0" y="3316165"/>
          <a:ext cx="2981131" cy="1577987"/>
        </a:xfrm>
        <a:prstGeom prst="roundRect">
          <a:avLst/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Старший возраст</a:t>
          </a:r>
          <a:endParaRPr lang="ru-RU" sz="4400" kern="1200" dirty="0"/>
        </a:p>
      </dsp:txBody>
      <dsp:txXfrm>
        <a:off x="0" y="3316165"/>
        <a:ext cx="2981131" cy="157798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130CB-1D5A-445A-953C-4CC2BDBA001F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7095FF-0F2F-44F7-833E-929E4E21AE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157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095FF-0F2F-44F7-833E-929E4E21AE5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23.03.2021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6941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23.03.2021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86300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23.03.2021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04614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23.03.2021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45431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23.03.2021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57247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23.03.2021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0491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23.03.2021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78820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23.03.2021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44422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23.03.2021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90546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23.03.2021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33009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583C7-661A-46B6-8DDD-B3C80E4C1950}" type="datetimeFigureOut">
              <a:rPr lang="ru-RU" smtClean="0"/>
              <a:pPr/>
              <a:t>23.03.2021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43777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583C7-661A-46B6-8DDD-B3C80E4C1950}" type="datetimeFigureOut">
              <a:rPr lang="ru-RU" smtClean="0"/>
              <a:pPr/>
              <a:t>23.03.2021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6D400-9F13-4D04-9F26-CB8062A860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40401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656183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1520" y="980728"/>
            <a:ext cx="8640960" cy="5256584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Познавательное развитие дошкольников в условиях реализации образовательной программы дошкольного образования. </a:t>
            </a:r>
          </a:p>
          <a:p>
            <a:pPr lvl="0"/>
            <a:endParaRPr lang="ru-RU" sz="3900" b="1" dirty="0" smtClean="0">
              <a:solidFill>
                <a:srgbClr val="C00000"/>
              </a:solidFill>
            </a:endParaRPr>
          </a:p>
          <a:p>
            <a:pPr lvl="0"/>
            <a:endParaRPr lang="ru-RU" sz="3900" b="1" dirty="0" smtClean="0">
              <a:solidFill>
                <a:srgbClr val="C00000"/>
              </a:solidFill>
            </a:endParaRPr>
          </a:p>
          <a:p>
            <a:pPr algn="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Подготовила: Акжанова Е.А.воспитатель</a:t>
            </a:r>
          </a:p>
          <a:p>
            <a:pPr algn="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МДОБУ№1 «Ромашка» г . Соль-Илецка </a:t>
            </a:r>
          </a:p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endParaRPr lang="ru-RU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591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качестве рекомендуемых видов деятельности, обеспечивающих познавательное развитие детей дошкольного возраста, мы выделяем: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916832"/>
            <a:ext cx="8291264" cy="4392488"/>
          </a:xfrm>
          <a:noFill/>
        </p:spPr>
        <p:txBody>
          <a:bodyPr>
            <a:normAutofit/>
          </a:bodyPr>
          <a:lstStyle/>
          <a:p>
            <a:pPr>
              <a:buNone/>
            </a:pPr>
            <a:endParaRPr lang="ru-RU" sz="2800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организацию решения познавательных задач</a:t>
            </a:r>
          </a:p>
          <a:p>
            <a:pPr>
              <a:buNone/>
            </a:pPr>
            <a:endParaRPr lang="ru-RU" sz="2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применение экспериментирования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использование проектирования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и приемы</a:t>
            </a:r>
            <a:endParaRPr lang="ru-RU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55576" y="980728"/>
            <a:ext cx="7848872" cy="5429200"/>
          </a:xfrm>
          <a:noFill/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настольные и дидактические игры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чтение сказок и рассказов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наблюдения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развлечения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трудовые поручения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сюжетно-ролевые игры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строительные игры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индивидуальная работа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подвижные игры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моделирование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проектирование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синтез и анализ</a:t>
            </a:r>
          </a:p>
          <a:p>
            <a:pPr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346962359"/>
              </p:ext>
            </p:extLst>
          </p:nvPr>
        </p:nvGraphicFramePr>
        <p:xfrm>
          <a:off x="-180528" y="0"/>
          <a:ext cx="9649072" cy="7461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12832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71600" y="2060848"/>
            <a:ext cx="7488832" cy="1800200"/>
          </a:xfrm>
        </p:spPr>
        <p:txBody>
          <a:bodyPr>
            <a:normAutofit/>
          </a:bodyPr>
          <a:lstStyle/>
          <a:p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3568" y="2060848"/>
            <a:ext cx="7848872" cy="208823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656183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lvl="0"/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ФГОС ДО – государственные гарантии получения  качественного образования посредством:</a:t>
            </a:r>
          </a:p>
          <a:p>
            <a:pPr lvl="0"/>
            <a:endParaRPr lang="ru-RU" sz="2400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Расширения возможностей развития личностного потенциала и способностей каждого ребёнка дошкольного возраста ;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Обеспечения условий здорового образа жизни и безопасности ребёнка; 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Приобщения детей через соответствующие их индивидуально – возрастным особенностям виды деятельности к социокультурным нормам, традициям семьи, общества и государства ; 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Развития  интереса и мотивации детей к познанию мира и творчеству ; </a:t>
            </a:r>
          </a:p>
          <a:p>
            <a:pPr lvl="0" algn="l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Реализации вариативных образовательных программ ;</a:t>
            </a:r>
          </a:p>
          <a:p>
            <a:pPr algn="l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Соблюдения прав ребёнка , родителей и других участников образовательного процесса . </a:t>
            </a:r>
          </a:p>
          <a:p>
            <a:pPr algn="l"/>
            <a:endParaRPr lang="ru-RU" sz="2400" b="1" i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 smtClean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-387424"/>
            <a:ext cx="91440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pPr lvl="0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0591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39612196"/>
              </p:ext>
            </p:extLst>
          </p:nvPr>
        </p:nvGraphicFramePr>
        <p:xfrm>
          <a:off x="457200" y="1196752"/>
          <a:ext cx="8363272" cy="49294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58546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Принципы реализации образовательной области «Познавательное развитие»</a:t>
            </a:r>
            <a:r>
              <a:rPr lang="ru-RU" sz="31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1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363272" cy="5445224"/>
          </a:xfrm>
          <a:noFill/>
        </p:spPr>
        <p:txBody>
          <a:bodyPr>
            <a:normAutofit/>
          </a:bodyPr>
          <a:lstStyle/>
          <a:p>
            <a:pPr lvl="0">
              <a:lnSpc>
                <a:spcPct val="120000"/>
              </a:lnSpc>
              <a:buFont typeface="Wingdings" pitchFamily="2" charset="2"/>
              <a:buChar char="Ø"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  <a:buFont typeface="Wingdings" pitchFamily="2" charset="2"/>
              <a:buChar char="Ø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  <a:buFont typeface="Wingdings" pitchFamily="2" charset="2"/>
              <a:buChar char="Ø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  <a:buFont typeface="Wingdings" pitchFamily="2" charset="2"/>
              <a:buChar char="Ø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  <a:buFont typeface="Wingdings" pitchFamily="2" charset="2"/>
              <a:buChar char="Ø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  <a:buFont typeface="Wingdings" pitchFamily="2" charset="2"/>
              <a:buChar char="Ø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  <a:buFont typeface="Wingdings" pitchFamily="2" charset="2"/>
              <a:buChar char="Ø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  <a:buFont typeface="Wingdings" pitchFamily="2" charset="2"/>
              <a:buChar char="Ø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20000"/>
              </a:lnSpc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56792"/>
            <a:ext cx="79208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20000"/>
              </a:lnSpc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 интеграции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348880"/>
            <a:ext cx="7920880" cy="648072"/>
          </a:xfrm>
          <a:prstGeom prst="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20000"/>
              </a:lnSpc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 деятельности и интерактивности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3212976"/>
            <a:ext cx="792088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20000"/>
              </a:lnSpc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 научности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221088"/>
            <a:ext cx="7920880" cy="50405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20000"/>
              </a:lnSpc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 при родосообразности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5013176"/>
            <a:ext cx="7992888" cy="648072"/>
          </a:xfrm>
          <a:prstGeom prst="rect">
            <a:avLst/>
          </a:prstGeom>
          <a:solidFill>
            <a:srgbClr val="66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lnSpc>
                <a:spcPct val="120000"/>
              </a:lnSpc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 партнерства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5949280"/>
            <a:ext cx="8064896" cy="6480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принцип развивающего содержания образовательно-    игровой деятельности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понятия ФГОС ДО  </a:t>
            </a:r>
            <a:endParaRPr lang="ru-RU" sz="40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7859216" cy="399330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700808"/>
            <a:ext cx="6768752" cy="5760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познавательные интересы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2636912"/>
            <a:ext cx="676875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познавательная деятельность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3789040"/>
            <a:ext cx="6840760" cy="72008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познавательные действия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5085184"/>
            <a:ext cx="6840760" cy="79208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Стадии познавательного развития</a:t>
            </a:r>
            <a:endParaRPr lang="ru-RU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образовательной области «Познавательное развитие»</a:t>
            </a:r>
            <a:endParaRPr lang="ru-RU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3568" y="2348880"/>
            <a:ext cx="223224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32040" y="4437112"/>
            <a:ext cx="3024336" cy="100811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Приобщение к социальным ценностям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660232" y="2636912"/>
            <a:ext cx="2232248" cy="144016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Ознакомление с  миром природы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24844" y="4005064"/>
            <a:ext cx="2387116" cy="1512168"/>
          </a:xfrm>
          <a:prstGeom prst="roundRect">
            <a:avLst>
              <a:gd name="adj" fmla="val 21146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 представлений.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683568" y="2324779"/>
            <a:ext cx="223224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познавательно-исследовательской деятельности.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 rot="1733241">
            <a:off x="2051720" y="1700808"/>
            <a:ext cx="93610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3203848" y="2636912"/>
            <a:ext cx="792088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5508104" y="3068960"/>
            <a:ext cx="648072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20275215">
            <a:off x="6228184" y="1844824"/>
            <a:ext cx="115212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59889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образовательной деятельности детей разного возраста в области познавательного развития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3812743398"/>
              </p:ext>
            </p:extLst>
          </p:nvPr>
        </p:nvGraphicFramePr>
        <p:xfrm>
          <a:off x="467544" y="1628800"/>
          <a:ext cx="828092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89217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деятельности:</a:t>
            </a:r>
            <a:endParaRPr lang="ru-RU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1619672" y="3284984"/>
            <a:ext cx="5976664" cy="2664296"/>
          </a:xfrm>
        </p:spPr>
        <p:txBody>
          <a:bodyPr>
            <a:normAutofit/>
          </a:bodyPr>
          <a:lstStyle/>
          <a:p>
            <a:pPr lvl="8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124744"/>
            <a:ext cx="7848872" cy="5539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  <a:buFont typeface="Wingdings" pitchFamily="2" charset="2"/>
              <a:buChar char="Ø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fontAlgn="base">
              <a:lnSpc>
                <a:spcPct val="150000"/>
              </a:lnSpc>
              <a:buFont typeface="Wingdings" pitchFamily="2" charset="2"/>
              <a:buChar char="Ø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fontAlgn="base">
              <a:lnSpc>
                <a:spcPct val="150000"/>
              </a:lnSpc>
              <a:buFont typeface="Wingdings" pitchFamily="2" charset="2"/>
              <a:buChar char="Ø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fontAlgn="base">
              <a:lnSpc>
                <a:spcPct val="150000"/>
              </a:lnSpc>
              <a:buFont typeface="Wingdings" pitchFamily="2" charset="2"/>
              <a:buChar char="Ø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fontAlgn="base">
              <a:lnSpc>
                <a:spcPct val="150000"/>
              </a:lnSpc>
              <a:buFont typeface="Wingdings" pitchFamily="2" charset="2"/>
              <a:buChar char="Ø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lnSpc>
                <a:spcPct val="150000"/>
              </a:lnSpc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fontAlgn="base">
              <a:lnSpc>
                <a:spcPct val="150000"/>
              </a:lnSpc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fontAlgn="base">
              <a:lnSpc>
                <a:spcPct val="150000"/>
              </a:lnSpc>
              <a:buFont typeface="Wingdings" pitchFamily="2" charset="2"/>
              <a:buChar char="Ø"/>
            </a:pPr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908720"/>
            <a:ext cx="6696744" cy="43204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игровая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592" y="1484784"/>
            <a:ext cx="6696744" cy="43204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коммуникативная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99592" y="2060848"/>
            <a:ext cx="6768752" cy="50405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fontAlgn="base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познавательно-исследовательская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99592" y="2708920"/>
            <a:ext cx="6768752" cy="50405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fontAlgn="base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художественной литературы и фольклора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99592" y="3356992"/>
            <a:ext cx="6768752" cy="576064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самообслуживание и элементарный бытовой труд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99592" y="4077072"/>
            <a:ext cx="6768752" cy="50405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конструирование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99592" y="4725144"/>
            <a:ext cx="6768752" cy="6263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изобразительная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99592" y="5517232"/>
            <a:ext cx="6768752" cy="504056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музыкальная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899592" y="6165304"/>
            <a:ext cx="6840760" cy="476672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lnSpc>
                <a:spcPct val="150000"/>
              </a:lnSpc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двигательная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499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знавательное развит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Познавательное развитие</Template>
  <TotalTime>2256</TotalTime>
  <Words>471</Words>
  <Application>Microsoft Office PowerPoint</Application>
  <PresentationFormat>Экран (4:3)</PresentationFormat>
  <Paragraphs>121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Познавательное развитие</vt:lpstr>
      <vt:lpstr> </vt:lpstr>
      <vt:lpstr> </vt:lpstr>
      <vt:lpstr>Познавательное развитие</vt:lpstr>
      <vt:lpstr> Принципы реализации образовательной области «Познавательное развитие» </vt:lpstr>
      <vt:lpstr>Основные понятия ФГОС ДО  </vt:lpstr>
      <vt:lpstr>Стадии познавательного развития</vt:lpstr>
      <vt:lpstr>Содержание образовательной области «Познавательное развитие»</vt:lpstr>
      <vt:lpstr>Задачи образовательной деятельности детей разного возраста в области познавательного развития</vt:lpstr>
      <vt:lpstr>Виды деятельности:</vt:lpstr>
      <vt:lpstr>  В качестве рекомендуемых видов деятельности, обеспечивающих познавательное развитие детей дошкольного возраста, мы выделяем:  </vt:lpstr>
      <vt:lpstr>Методы и приемы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№34 Красногвардейского района  города Санкт-Петербург</dc:title>
  <dc:creator>группа №6</dc:creator>
  <cp:lastModifiedBy>садик</cp:lastModifiedBy>
  <cp:revision>204</cp:revision>
  <dcterms:created xsi:type="dcterms:W3CDTF">2014-10-28T06:27:33Z</dcterms:created>
  <dcterms:modified xsi:type="dcterms:W3CDTF">2021-03-23T08:51:02Z</dcterms:modified>
</cp:coreProperties>
</file>