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62" r:id="rId4"/>
    <p:sldId id="263" r:id="rId5"/>
    <p:sldId id="264" r:id="rId6"/>
    <p:sldId id="257" r:id="rId7"/>
    <p:sldId id="258" r:id="rId8"/>
    <p:sldId id="259" r:id="rId9"/>
    <p:sldId id="260" r:id="rId10"/>
    <p:sldId id="261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304" autoAdjust="0"/>
  </p:normalViewPr>
  <p:slideViewPr>
    <p:cSldViewPr snapToGrid="0">
      <p:cViewPr varScale="1">
        <p:scale>
          <a:sx n="80" d="100"/>
          <a:sy n="80" d="100"/>
        </p:scale>
        <p:origin x="-102" y="-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8C211-0E6D-41FB-BC9F-A1039C25CDF0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F7025-10BF-49A6-B99C-3099124486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188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Тема:</a:t>
            </a:r>
            <a:r>
              <a:rPr lang="ru-RU" baseline="0" dirty="0" smtClean="0"/>
              <a:t> Методика обучения ведения мяча</a:t>
            </a:r>
          </a:p>
          <a:p>
            <a:r>
              <a:rPr lang="ru-RU" baseline="0" dirty="0" smtClean="0"/>
              <a:t>Презентацию выполнила: ученица 10 класса В</a:t>
            </a:r>
          </a:p>
          <a:p>
            <a:r>
              <a:rPr lang="ru-RU" baseline="0" dirty="0" smtClean="0"/>
              <a:t>                                       Терентьева Дарья</a:t>
            </a:r>
          </a:p>
          <a:p>
            <a:r>
              <a:rPr lang="ru-RU" baseline="0" dirty="0" smtClean="0"/>
              <a:t>Преподаватель: Моргунова Елена Викторовна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6912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Баскетбол (от англ.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basket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корзина, </a:t>
            </a:r>
            <a:r>
              <a:rPr lang="ru-RU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ball</a:t>
            </a:r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мяч) – олимпийский вид спорта, спортивная командная игра с мячом, цель в которой — забросить мяч в корзину соперника большее число раз, чем это сделает команда соперника в установленное время. Каждая команда состоит из 5 полевых игроков.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5483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1130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9687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7083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873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2173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7046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5F7025-10BF-49A6-B99C-30991244863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01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F6B1ED-F7E2-4969-B478-2A43975B3E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8D23790-C38F-4987-B758-4968139A0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611B46-CC62-4780-9E2F-70AD6581B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E9F24E1-398D-4279-AE5E-7DDC9EC5E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A01A0C-1897-462D-8B01-62FE0C35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99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DC4D71-DB15-4CE6-A5F7-F2EF7E9E5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C4A0ADD-531A-4750-9B59-3DF2F4021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4E4883B-59FF-4D7F-84FD-C00E7034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0D217B7-1243-4E71-9184-F8771FA4A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9D47249-8FBA-4104-8802-EE17F5730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774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E67D949-7CB2-4471-8220-C68446EE7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0961749-7149-4899-8CE3-96DA2DE452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8B2009A-BC66-464A-991C-5D282BA38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ADAEB94-1506-4333-9C8F-5036BB287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46DDA6E-2ADB-41F9-B87D-2EFA3056D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88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E5ECAE-5FE4-4F8B-954F-FF5B55B07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63A24B-FB6C-4045-8EF8-8D08BEB6D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413C098-DF3F-491E-9D04-EC23C01BD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63E590-1937-49F5-9B59-E4F509AE8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C79DF75-5B17-4B04-B369-45FDE5DF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519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3BCB9B-5782-4019-8AFA-66DD4ADF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5869F10-F5BE-4D58-BDAE-88D5599DF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6F77D90-0946-483A-9C96-1AD056A03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671C03E-021F-445C-BECB-5D8C3530C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07CDC9-BF2F-40F9-8A6F-434AE128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8786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67317C-9487-403A-8381-C9CB40A1D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D9E9AFF-8102-4016-BF41-57F850619B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39CD106-8C9E-4225-BBCD-4AE6140D0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21749E3-3E58-4A73-A9B9-8778508AE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3531DE3-DC16-4FD8-A711-B8B3F954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FC59A38-C12B-4D43-8153-322BC1FB4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22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7BC545-A713-4D9F-9E01-2F3A6C540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24C2D6-DC28-4E7C-B95E-ED6784A93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E48BBA0-F654-4058-B989-296C882D9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26B350F-9669-48BB-A7FB-DBDB26B7F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2EC1BB2C-F31A-4394-B50E-4EB5E4FC23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DE4468B-BEF9-4FBE-9E2E-F41565D06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11C335D-26B9-42CB-B892-765C85DE2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5D6EE4E-B015-45FB-A281-3F788073A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458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56FD49-BC25-471D-A380-DFA4F9D78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060D4FE-B974-49AD-9D76-3006CDA72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65467BA-B0FB-4C87-BAA0-FE61A447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061E095-8AE2-496C-99B5-69964D51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191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EE5939D-5AAB-424D-8E23-04203495C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998325F-1A1A-4780-8155-334EED675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A343E7D-73DA-4EC9-A23C-DBD944906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3379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01B773-DFC9-426C-A730-C0E4528A0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259148E-8186-4240-B9FC-0FB2160F1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F06F9FC-57F0-494E-AF7A-63E9F8972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A2CB3C9-3B57-4F35-9FAC-E74CEB58D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DE31D06-2DF4-45A3-A04C-CD7AACC75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341FC66-9C6C-484C-A4CF-A29493BC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728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F8A980-7C1B-49D2-B1CB-421A3F1F8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78C1415-C909-4A55-81ED-7CBEE56A7A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276A2DE-AFF3-46A7-AFB0-A06067E4BD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1A7C442-589C-4E90-A2AC-37D551F87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57EA708-0253-4A08-998C-8983AA55B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F5B6E06-86F2-4468-A375-60514DD9B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08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190AF3-A2D7-4C51-8126-B59006A0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11F87E5-4901-40CA-8E6C-FF95D0690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D39116C-CB93-4C58-95AE-26E108DB29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C464-7B58-4243-AC2C-375617460FD6}" type="datetimeFigureOut">
              <a:rPr lang="ru-RU" smtClean="0"/>
              <a:pPr/>
              <a:t>26.10.2019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1BDF72-F98A-4D69-B3C7-0032DC0543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2BDBA61-D421-40EA-8B25-6F2D5E17C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8DC3C-1C26-48D6-BE6A-4DED84F4EA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67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058" y="2256311"/>
            <a:ext cx="8198923" cy="7881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Тема: Методика обучения ведения мяча</a:t>
            </a:r>
            <a:br>
              <a:rPr lang="ru-RU" b="1" dirty="0" smtClean="0">
                <a:latin typeface="Courier New" pitchFamily="49" charset="0"/>
                <a:cs typeface="Courier New" pitchFamily="49" charset="0"/>
              </a:rPr>
            </a:b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Презентацию выполнила: ученица 10 </a:t>
            </a:r>
            <a:r>
              <a:rPr lang="ru-RU" b="1" smtClean="0">
                <a:latin typeface="Courier New" pitchFamily="49" charset="0"/>
                <a:cs typeface="Courier New" pitchFamily="49" charset="0"/>
              </a:rPr>
              <a:t>класса </a:t>
            </a:r>
            <a:r>
              <a:rPr lang="ru-RU" b="1" smtClean="0">
                <a:latin typeface="Courier New" pitchFamily="49" charset="0"/>
                <a:cs typeface="Courier New" pitchFamily="49" charset="0"/>
              </a:rPr>
              <a:t>В                 </a:t>
            </a:r>
            <a:br>
              <a:rPr lang="ru-RU" b="1" smtClean="0">
                <a:latin typeface="Courier New" pitchFamily="49" charset="0"/>
                <a:cs typeface="Courier New" pitchFamily="49" charset="0"/>
              </a:rPr>
            </a:br>
            <a:r>
              <a:rPr lang="ru-RU" b="1" smtClean="0">
                <a:latin typeface="Courier New" pitchFamily="49" charset="0"/>
                <a:cs typeface="Courier New" pitchFamily="49" charset="0"/>
              </a:rPr>
              <a:t>Терентьева </a:t>
            </a: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Дарья</a:t>
            </a:r>
            <a:br>
              <a:rPr lang="ru-RU" b="1" dirty="0" smtClean="0">
                <a:latin typeface="Courier New" pitchFamily="49" charset="0"/>
                <a:cs typeface="Courier New" pitchFamily="49" charset="0"/>
              </a:rPr>
            </a:br>
            <a:r>
              <a:rPr lang="ru-RU" b="1" dirty="0" smtClean="0">
                <a:latin typeface="Courier New" pitchFamily="49" charset="0"/>
                <a:cs typeface="Courier New" pitchFamily="49" charset="0"/>
              </a:rPr>
              <a:t>Преподаватель: Моргунова Елена Викторовна</a:t>
            </a:r>
            <a:br>
              <a:rPr lang="ru-RU" b="1" dirty="0" smtClean="0">
                <a:latin typeface="Courier New" pitchFamily="49" charset="0"/>
                <a:cs typeface="Courier New" pitchFamily="49" charset="0"/>
              </a:rPr>
            </a:br>
            <a:endParaRPr lang="ru-RU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B25AFCA-CDD2-4AFC-A461-EDEA2CE75CCD}"/>
              </a:ext>
            </a:extLst>
          </p:cNvPr>
          <p:cNvSpPr/>
          <p:nvPr/>
        </p:nvSpPr>
        <p:spPr>
          <a:xfrm>
            <a:off x="362780" y="258901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Стоя на одном месте; </a:t>
            </a:r>
          </a:p>
          <a:p>
            <a:r>
              <a:rPr lang="ru-RU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 мяча вокруг корпуса Также стоя на одном месте;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.Ведение мяча между и вокруг ног Стоя на одном месте;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13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Ведем мяч с разным по высоте отскоком;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.Игра в догонялки с ведением мяча;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 мяча на большой скорости влево, вправо, вперед, назад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="" xmlns:a16="http://schemas.microsoft.com/office/drawing/2014/main" id="{61516F5E-21D6-4ECB-A761-77D957FD3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836" y="258901"/>
            <a:ext cx="4185313" cy="3138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="" xmlns:a16="http://schemas.microsoft.com/office/drawing/2014/main" id="{D1930019-C27B-4C31-A6D1-DB5E240FF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425" y="3620069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="" xmlns:a16="http://schemas.microsoft.com/office/drawing/2014/main" id="{D39A7F63-9B72-4B71-8ADB-9606E5839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180" y="3620069"/>
            <a:ext cx="6353175" cy="2686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241567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D7AA4EE-D69B-45CF-A0C9-1DF7260AF2CF}"/>
              </a:ext>
            </a:extLst>
          </p:cNvPr>
          <p:cNvSpPr/>
          <p:nvPr/>
        </p:nvSpPr>
        <p:spPr>
          <a:xfrm>
            <a:off x="734596" y="2828835"/>
            <a:ext cx="107228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latin typeface="Courier New" panose="02070309020205020404" pitchFamily="49" charset="0"/>
                <a:cs typeface="Courier New" panose="02070309020205020404" pitchFamily="49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61442978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3D5C21-31C5-4844-B4A1-1A24B562C7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Методика обучения ведения мяча в баскетболе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="" xmlns:a16="http://schemas.microsoft.com/office/drawing/2014/main" id="{CE735261-606C-4E42-9749-899A7C50C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82" y="2485119"/>
            <a:ext cx="6969035" cy="39705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306200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4F08F4BF-D0F9-4CEA-81B7-CDEB81A96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652" y="358533"/>
            <a:ext cx="6236695" cy="41610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280D036-8C68-4AC0-950F-934B36EF7116}"/>
              </a:ext>
            </a:extLst>
          </p:cNvPr>
          <p:cNvSpPr/>
          <p:nvPr/>
        </p:nvSpPr>
        <p:spPr>
          <a:xfrm>
            <a:off x="873456" y="4868251"/>
            <a:ext cx="106861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Баскетбол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(от англ. 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basket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— корзина, </a:t>
            </a: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ball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— мяч) – олимпийский вид спорта, спортивная командная игра с мячом, цель в которой — забросить мяч в корзину соперника большее число раз, чем это сделает команда соперника в установленное время. Каждая команда состоит из 5 полевых игроков.</a:t>
            </a:r>
          </a:p>
        </p:txBody>
      </p:sp>
    </p:spTree>
    <p:extLst>
      <p:ext uri="{BB962C8B-B14F-4D97-AF65-F5344CB8AC3E}">
        <p14:creationId xmlns="" xmlns:p14="http://schemas.microsoft.com/office/powerpoint/2010/main" val="300908736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8B4A8581-6567-4AE1-BF5D-902267E01A46}"/>
              </a:ext>
            </a:extLst>
          </p:cNvPr>
          <p:cNvSpPr/>
          <p:nvPr/>
        </p:nvSpPr>
        <p:spPr>
          <a:xfrm>
            <a:off x="288961" y="183042"/>
            <a:ext cx="116140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Как осуществляется ведение мяча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9EA7850-69A9-4EB0-9537-A05BCD6ABFEA}"/>
              </a:ext>
            </a:extLst>
          </p:cNvPr>
          <p:cNvSpPr/>
          <p:nvPr/>
        </p:nvSpPr>
        <p:spPr>
          <a:xfrm>
            <a:off x="152483" y="1238593"/>
            <a:ext cx="63070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Ведение осуществляется последовательными мягкими толчками мяча одной рукой (или поочередно правой и левой) вниз-вперед, несколько в сторону от ступни.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FE7E3F7-BC04-498C-ADA4-A3BDA28077EA}"/>
              </a:ext>
            </a:extLst>
          </p:cNvPr>
          <p:cNvSpPr/>
          <p:nvPr/>
        </p:nvSpPr>
        <p:spPr>
          <a:xfrm>
            <a:off x="3889613" y="4523105"/>
            <a:ext cx="83023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Основные движения выполняют локтевой и лучезапястный суставы. Ноги необходимо сгибать, чтобы сохранять положение равновесия и быстро изменять направления движения. Туловище слегка подают вперед; плечо и рука, свободная от мяча, должны не допускать соперника к мячу (но не отталкивать его!).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CE99C9D-4F18-42CB-A13D-E6F4FB6BE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7447" y="2841656"/>
            <a:ext cx="2662166" cy="3603584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="" xmlns:a16="http://schemas.microsoft.com/office/drawing/2014/main" id="{03D02506-0EB7-4FA4-AF6A-CB2FAD07B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319" y="1136869"/>
            <a:ext cx="4480446" cy="30959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799527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ADB940C-1AC7-4187-98E3-D270E94E0DF0}"/>
              </a:ext>
            </a:extLst>
          </p:cNvPr>
          <p:cNvSpPr/>
          <p:nvPr/>
        </p:nvSpPr>
        <p:spPr>
          <a:xfrm>
            <a:off x="650543" y="191069"/>
            <a:ext cx="1089091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Правила ведения мяча в баскетболе</a:t>
            </a:r>
          </a:p>
          <a:p>
            <a:endParaRPr lang="ru-RU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30E270B-435D-4B57-B59D-3B1D8917FA2F}"/>
              </a:ext>
            </a:extLst>
          </p:cNvPr>
          <p:cNvSpPr/>
          <p:nvPr/>
        </p:nvSpPr>
        <p:spPr>
          <a:xfrm>
            <a:off x="540911" y="984885"/>
            <a:ext cx="686982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.Бить мяч о пол можно только одной рукой.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.Взяв мяч в руки после ведения, можно сделать только два действия: либо отдать пас товарищу, либо бросить мяч в кольцо. Разрешается с мячом сделать два шага, после чего должен последовать пас или бросок в корзину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Передавать мяч с одной руки в другую, не ударяя об пол, запрещено.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Подпрыгнуть с мячом в руках можно только, если приземляемся без мяча.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После паса взяв мяч в руки или отобрав его у противника, можно начать ведение или сделать бросок. Вращаться на опорной ноге после получения мяча разрешается. Сделать два шага с мячом можно только в случае, если мяч отобран у противника.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BF97548B-F085-4901-8C01-0AE1A8F5F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563" y="984884"/>
            <a:ext cx="3380022" cy="53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990302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51EF68-7768-40B8-AA20-DD7C55F7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337" y="156754"/>
            <a:ext cx="8945880" cy="1325563"/>
          </a:xfrm>
        </p:spPr>
        <p:txBody>
          <a:bodyPr/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Ведение (дриблинг) мяча в баскетболе: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969796B-58C3-4706-92E2-EE3F1B0DFA2C}"/>
              </a:ext>
            </a:extLst>
          </p:cNvPr>
          <p:cNvSpPr/>
          <p:nvPr/>
        </p:nvSpPr>
        <p:spPr>
          <a:xfrm>
            <a:off x="373879" y="1678260"/>
            <a:ext cx="496882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Это один из элементов баскетбола, который является вторым, после передачи, способом перемещения мяча по площадке.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Грамотное и правильное ведение мяча в баскетболе – это фундамент для постоянного контроля над мячом, а так же основа обыгрывания соперника индивидуально.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1529E053-7A89-43D7-9A8E-2AE1FF672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89" y="1678259"/>
            <a:ext cx="5752146" cy="44935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565481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274210-A53E-4175-8040-7F0011BB1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14" y="0"/>
            <a:ext cx="7717971" cy="1325563"/>
          </a:xfrm>
        </p:spPr>
        <p:txBody>
          <a:bodyPr/>
          <a:lstStyle/>
          <a:p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Три вида ведения мяча: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ED4F7882-87A1-4262-A776-4C1789E4EA63}"/>
              </a:ext>
            </a:extLst>
          </p:cNvPr>
          <p:cNvSpPr/>
          <p:nvPr/>
        </p:nvSpPr>
        <p:spPr>
          <a:xfrm>
            <a:off x="423081" y="1325563"/>
            <a:ext cx="52723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Высокое скоростное ведение мяча. При таком ведении мяч отскакивает высоко от пола, а угол сгибания ног в коленном суставе равен 135-160 градусов;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D559832-F2B2-4557-AA33-60B4B3444236}"/>
              </a:ext>
            </a:extLst>
          </p:cNvPr>
          <p:cNvSpPr/>
          <p:nvPr/>
        </p:nvSpPr>
        <p:spPr>
          <a:xfrm>
            <a:off x="3244504" y="3466734"/>
            <a:ext cx="57029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Низкое ведение с укрыванием. При таком    ведении, мяч отскакивает низко от пола, а угол сгибания ног в коленном суставе равен 90-120 градусов;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4288D8C-30F7-47A7-B0FB-995534C25DA1}"/>
              </a:ext>
            </a:extLst>
          </p:cNvPr>
          <p:cNvSpPr/>
          <p:nvPr/>
        </p:nvSpPr>
        <p:spPr>
          <a:xfrm>
            <a:off x="7220045" y="5570325"/>
            <a:ext cx="4971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. Комбинированное ведение мяча в баскетболе.</a:t>
            </a:r>
          </a:p>
        </p:txBody>
      </p:sp>
      <p:pic>
        <p:nvPicPr>
          <p:cNvPr id="3082" name="Picture 10">
            <a:extLst>
              <a:ext uri="{FF2B5EF4-FFF2-40B4-BE49-F238E27FC236}">
                <a16:creationId xmlns="" xmlns:a16="http://schemas.microsoft.com/office/drawing/2014/main" id="{5DC535EE-013F-4218-A75F-5DF3ECC4E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90" y="2697163"/>
            <a:ext cx="2739386" cy="3999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extLst>
              <a:ext uri="{FF2B5EF4-FFF2-40B4-BE49-F238E27FC236}">
                <a16:creationId xmlns="" xmlns:a16="http://schemas.microsoft.com/office/drawing/2014/main" id="{EA1A2D9F-3565-4CAF-91C6-961899EE7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866" y="1493433"/>
            <a:ext cx="3190505" cy="2606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965439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2F5D336-DDDD-4B85-BC53-B0713DE0E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Упражнения для обучения ведения мяча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D519C2B8-59F8-48D0-ACBE-202A39F90B4B}"/>
              </a:ext>
            </a:extLst>
          </p:cNvPr>
          <p:cNvSpPr/>
          <p:nvPr/>
        </p:nvSpPr>
        <p:spPr>
          <a:xfrm>
            <a:off x="419672" y="1384682"/>
            <a:ext cx="489385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 двух мячей на месте;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Ведение, выполняется сидя на скамейке. Максимально низкое ведение, с отскоком не более 7 см;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 мяча в быстром темпе под вытянутыми ногами; 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С обводкой фишек, обручей;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Во время «челночного» бега;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E7F6DABD-E412-4C0A-A3EE-A9FE460B78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915" r="10183"/>
          <a:stretch/>
        </p:blipFill>
        <p:spPr bwMode="auto">
          <a:xfrm>
            <a:off x="6878472" y="3429000"/>
            <a:ext cx="4162568" cy="2845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="" xmlns:a16="http://schemas.microsoft.com/office/drawing/2014/main" id="{33F96243-ACA6-4685-9202-751DC5F54B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67" b="19944"/>
          <a:stretch/>
        </p:blipFill>
        <p:spPr bwMode="auto">
          <a:xfrm>
            <a:off x="5786651" y="1390417"/>
            <a:ext cx="5936776" cy="16672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E650928-2FC4-40A7-9201-3BB866A6A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72" y="4789702"/>
            <a:ext cx="5366979" cy="1749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8261891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3AB5F7A-93D6-4EBB-B639-CEE7988D2F9F}"/>
              </a:ext>
            </a:extLst>
          </p:cNvPr>
          <p:cNvSpPr/>
          <p:nvPr/>
        </p:nvSpPr>
        <p:spPr>
          <a:xfrm>
            <a:off x="594531" y="682056"/>
            <a:ext cx="56015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По гимнастической скамейке;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С переводом сзади, остановка, продолжить ведение;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ведение мяча «змейкой» между кеглями в парах, держась свободными руками;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. А самые подвижные упражнения для баскетбола это всем известные Салки с ведением мяча» (водящий с мячом, пытается рукой дотронуться до убегающих от него игроков. Водящему запрещено ходить с мячом и бросать мяч в игроков).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="" xmlns:a16="http://schemas.microsoft.com/office/drawing/2014/main" id="{7F309817-E5E7-4250-B149-BB743DCBC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14" y="4737953"/>
            <a:ext cx="4314825" cy="1990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="" xmlns:a16="http://schemas.microsoft.com/office/drawing/2014/main" id="{239708F7-4E98-470A-B04D-838642CE1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290" y="3195542"/>
            <a:ext cx="4113094" cy="3084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="" xmlns:a16="http://schemas.microsoft.com/office/drawing/2014/main" id="{31C3F1F5-31AE-42E7-B3FA-DFBB74C3FF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400" b="5803"/>
          <a:stretch/>
        </p:blipFill>
        <p:spPr bwMode="auto">
          <a:xfrm>
            <a:off x="6871579" y="988385"/>
            <a:ext cx="3938516" cy="17403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733257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621</Words>
  <Application>Microsoft Office PowerPoint</Application>
  <PresentationFormat>Произвольный</PresentationFormat>
  <Paragraphs>54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Тема: Методика обучения ведения мяча Презентацию выполнила: ученица 10 класса В                  Терентьева Дарья Преподаватель: Моргунова Елена Викторовна </vt:lpstr>
      <vt:lpstr>Методика обучения ведения мяча в баскетболе</vt:lpstr>
      <vt:lpstr>Слайд 3</vt:lpstr>
      <vt:lpstr>Слайд 4</vt:lpstr>
      <vt:lpstr>Слайд 5</vt:lpstr>
      <vt:lpstr>Ведение (дриблинг) мяча в баскетболе:</vt:lpstr>
      <vt:lpstr>Три вида ведения мяча:</vt:lpstr>
      <vt:lpstr>Упражнения для обучения ведения мяча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обучения ведения мяча в баскетболе</dc:title>
  <dc:creator>Григорий Терентьев</dc:creator>
  <cp:lastModifiedBy>Admin</cp:lastModifiedBy>
  <cp:revision>20</cp:revision>
  <dcterms:created xsi:type="dcterms:W3CDTF">2019-10-25T09:45:23Z</dcterms:created>
  <dcterms:modified xsi:type="dcterms:W3CDTF">2019-10-26T06:28:00Z</dcterms:modified>
</cp:coreProperties>
</file>