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70" r:id="rId4"/>
    <p:sldId id="257" r:id="rId5"/>
    <p:sldId id="258" r:id="rId6"/>
    <p:sldId id="259" r:id="rId7"/>
    <p:sldId id="260" r:id="rId8"/>
    <p:sldId id="274" r:id="rId9"/>
    <p:sldId id="261" r:id="rId10"/>
    <p:sldId id="262" r:id="rId11"/>
    <p:sldId id="271" r:id="rId12"/>
    <p:sldId id="275" r:id="rId13"/>
    <p:sldId id="263" r:id="rId14"/>
    <p:sldId id="264" r:id="rId15"/>
    <p:sldId id="265" r:id="rId16"/>
    <p:sldId id="266" r:id="rId17"/>
    <p:sldId id="268" r:id="rId18"/>
    <p:sldId id="272" r:id="rId19"/>
    <p:sldId id="273" r:id="rId20"/>
    <p:sldId id="26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1C7EF-BFEF-4132-9347-C46A730FB31A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E4A1-4F62-4B85-ACDC-97AF9963CE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1C7EF-BFEF-4132-9347-C46A730FB31A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E4A1-4F62-4B85-ACDC-97AF9963CE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1C7EF-BFEF-4132-9347-C46A730FB31A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E4A1-4F62-4B85-ACDC-97AF9963CE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1C7EF-BFEF-4132-9347-C46A730FB31A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E4A1-4F62-4B85-ACDC-97AF9963CE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1C7EF-BFEF-4132-9347-C46A730FB31A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E4A1-4F62-4B85-ACDC-97AF9963CE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1C7EF-BFEF-4132-9347-C46A730FB31A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E4A1-4F62-4B85-ACDC-97AF9963CE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1C7EF-BFEF-4132-9347-C46A730FB31A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E4A1-4F62-4B85-ACDC-97AF9963CE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1C7EF-BFEF-4132-9347-C46A730FB31A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E4A1-4F62-4B85-ACDC-97AF9963CE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1C7EF-BFEF-4132-9347-C46A730FB31A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E4A1-4F62-4B85-ACDC-97AF9963CE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1C7EF-BFEF-4132-9347-C46A730FB31A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E4A1-4F62-4B85-ACDC-97AF9963CE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1C7EF-BFEF-4132-9347-C46A730FB31A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E4A1-4F62-4B85-ACDC-97AF9963CE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81C7EF-BFEF-4132-9347-C46A730FB31A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9E4A1-4F62-4B85-ACDC-97AF9963CE2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png"/><Relationship Id="rId4" Type="http://schemas.openxmlformats.org/officeDocument/2006/relationships/image" Target="../media/image3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857496"/>
            <a:ext cx="7772400" cy="121444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«Путешествие в страну сказок»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8794" y="4214818"/>
            <a:ext cx="4214842" cy="1643074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00B050"/>
                </a:solidFill>
              </a:rPr>
              <a:t>Выполнила: воспитатель</a:t>
            </a:r>
          </a:p>
          <a:p>
            <a:r>
              <a:rPr lang="ru-RU" sz="1800" dirty="0" smtClean="0">
                <a:solidFill>
                  <a:srgbClr val="00B050"/>
                </a:solidFill>
              </a:rPr>
              <a:t>МБДОУ «Детский сад №30»</a:t>
            </a:r>
          </a:p>
          <a:p>
            <a:r>
              <a:rPr lang="ru-RU" sz="1800" dirty="0" err="1" smtClean="0">
                <a:solidFill>
                  <a:srgbClr val="00B050"/>
                </a:solidFill>
              </a:rPr>
              <a:t>Шварцева</a:t>
            </a:r>
            <a:endParaRPr lang="ru-RU" sz="1800" dirty="0" smtClean="0">
              <a:solidFill>
                <a:srgbClr val="00B050"/>
              </a:solidFill>
            </a:endParaRPr>
          </a:p>
          <a:p>
            <a:r>
              <a:rPr lang="ru-RU" sz="1800" dirty="0" smtClean="0">
                <a:solidFill>
                  <a:srgbClr val="00B050"/>
                </a:solidFill>
              </a:rPr>
              <a:t>Елена Николаевна</a:t>
            </a:r>
            <a:endParaRPr lang="ru-RU" sz="18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cer\Desktop\unnam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2571744"/>
            <a:ext cx="1214446" cy="121444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286380" y="4509120"/>
            <a:ext cx="1078980" cy="277202"/>
          </a:xfrm>
          <a:prstGeom prst="rect">
            <a:avLst/>
          </a:prstGeom>
          <a:solidFill>
            <a:srgbClr val="FF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357166"/>
            <a:ext cx="975640" cy="100010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9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Acer\Desktop\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3000372"/>
            <a:ext cx="1440920" cy="108069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500694" y="4357694"/>
            <a:ext cx="1071570" cy="28575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500042"/>
            <a:ext cx="975640" cy="100010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9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ыноска-облако 4"/>
          <p:cNvSpPr/>
          <p:nvPr/>
        </p:nvSpPr>
        <p:spPr>
          <a:xfrm>
            <a:off x="285720" y="2357430"/>
            <a:ext cx="3786214" cy="2143140"/>
          </a:xfrm>
          <a:prstGeom prst="cloudCallout">
            <a:avLst>
              <a:gd name="adj1" fmla="val 107496"/>
              <a:gd name="adj2" fmla="val -70530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Следующее задание найдете в моем отражении!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cer\Desktop\5-42-750x9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2143116"/>
            <a:ext cx="1226930" cy="1541144"/>
          </a:xfrm>
          <a:prstGeom prst="rect">
            <a:avLst/>
          </a:prstGeom>
          <a:noFill/>
        </p:spPr>
      </p:pic>
      <p:pic>
        <p:nvPicPr>
          <p:cNvPr id="7171" name="Picture 3" descr="C:\Users\Acer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3286124"/>
            <a:ext cx="1304673" cy="1355872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cer\Desktop\83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785926"/>
            <a:ext cx="1071570" cy="1071570"/>
          </a:xfrm>
          <a:prstGeom prst="rect">
            <a:avLst/>
          </a:prstGeom>
          <a:noFill/>
        </p:spPr>
      </p:pic>
      <p:pic>
        <p:nvPicPr>
          <p:cNvPr id="8195" name="Picture 3" descr="C:\Users\Acer\Desktop\img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3214686"/>
            <a:ext cx="1285884" cy="13755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3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Acer\Desktop\img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3500438"/>
            <a:ext cx="1120743" cy="1220049"/>
          </a:xfrm>
          <a:prstGeom prst="rect">
            <a:avLst/>
          </a:prstGeom>
          <a:noFill/>
        </p:spPr>
      </p:pic>
      <p:pic>
        <p:nvPicPr>
          <p:cNvPr id="9219" name="Picture 3" descr="C:\Users\Acer\Desktop\img6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1643050"/>
            <a:ext cx="1527706" cy="12412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Acer\Desktop\hello_html_m3b72f8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643050"/>
            <a:ext cx="1316973" cy="1357322"/>
          </a:xfrm>
          <a:prstGeom prst="rect">
            <a:avLst/>
          </a:prstGeom>
          <a:noFill/>
        </p:spPr>
      </p:pic>
      <p:pic>
        <p:nvPicPr>
          <p:cNvPr id="10243" name="Picture 3" descr="C:\Users\Acer\Desktop\4fda27f37dbe409f64f0de929c2b703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3286124"/>
            <a:ext cx="856720" cy="1285884"/>
          </a:xfrm>
          <a:prstGeom prst="rect">
            <a:avLst/>
          </a:prstGeom>
          <a:noFill/>
        </p:spPr>
      </p:pic>
      <p:pic>
        <p:nvPicPr>
          <p:cNvPr id="4" name="Picture 2" descr="C:\Users\Acer\Desktop\scale_12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4643446"/>
            <a:ext cx="1046476" cy="10001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cer\Desktop\unnam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2571744"/>
            <a:ext cx="1385003" cy="138500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286380" y="4857760"/>
            <a:ext cx="1271590" cy="42862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571480"/>
            <a:ext cx="905950" cy="92867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9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Acer\Desktop\по работе\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18440" y="-17002268"/>
            <a:ext cx="3206184" cy="2179215"/>
          </a:xfrm>
          <a:prstGeom prst="rect">
            <a:avLst/>
          </a:prstGeom>
          <a:noFill/>
        </p:spPr>
      </p:pic>
      <p:pic>
        <p:nvPicPr>
          <p:cNvPr id="3076" name="Picture 4" descr="C:\Users\Acer\Desktop\по работе\4532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2928934"/>
            <a:ext cx="773253" cy="785818"/>
          </a:xfrm>
          <a:prstGeom prst="round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715008" y="4643446"/>
            <a:ext cx="914400" cy="28575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7" name="Picture 5" descr="C:\Users\Acer\Desktop\по работе\019cb321fcdc8a0d6705c5516f62aa7b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91214" y="4005064"/>
            <a:ext cx="948771" cy="638382"/>
          </a:xfrm>
          <a:prstGeom prst="round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357166"/>
            <a:ext cx="836260" cy="857232"/>
          </a:xfrm>
          <a:prstGeom prst="rect">
            <a:avLst/>
          </a:prstGeom>
        </p:spPr>
      </p:pic>
      <p:pic>
        <p:nvPicPr>
          <p:cNvPr id="1026" name="Picture 2" descr="C:\Users\Acer\Desktop\scale_120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49756" y="1928803"/>
            <a:ext cx="1112494" cy="785818"/>
          </a:xfrm>
          <a:prstGeom prst="round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9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cer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2500306"/>
            <a:ext cx="2071701" cy="127409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500694" y="4714884"/>
            <a:ext cx="1057276" cy="35719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500042"/>
            <a:ext cx="1046460" cy="107154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9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285860"/>
            <a:ext cx="4759536" cy="733760"/>
          </a:xfrm>
        </p:spPr>
        <p:txBody>
          <a:bodyPr>
            <a:normAutofit/>
          </a:bodyPr>
          <a:lstStyle/>
          <a:p>
            <a:r>
              <a:rPr lang="ru-RU" sz="2000" dirty="0" err="1" smtClean="0">
                <a:solidFill>
                  <a:srgbClr val="FF0000"/>
                </a:solidFill>
              </a:rPr>
              <a:t>Квест</a:t>
            </a:r>
            <a:r>
              <a:rPr lang="ru-RU" sz="2000" dirty="0" smtClean="0">
                <a:solidFill>
                  <a:srgbClr val="FF0000"/>
                </a:solidFill>
              </a:rPr>
              <a:t>- игра </a:t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>«Путешествие в страну сказок»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34" y="2714620"/>
            <a:ext cx="6482028" cy="2655176"/>
          </a:xfrm>
        </p:spPr>
        <p:txBody>
          <a:bodyPr>
            <a:normAutofit fontScale="40000" lnSpcReduction="2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Цель:</a:t>
            </a:r>
          </a:p>
          <a:p>
            <a:r>
              <a:rPr lang="ru-RU" dirty="0"/>
              <a:t>Формировать у детей представления о разнообразии русских народных сказок через использование технологии </a:t>
            </a:r>
            <a:r>
              <a:rPr lang="ru-RU" dirty="0" err="1"/>
              <a:t>квест</a:t>
            </a:r>
            <a:r>
              <a:rPr lang="ru-RU" dirty="0"/>
              <a:t>-игры.</a:t>
            </a:r>
          </a:p>
          <a:p>
            <a:r>
              <a:rPr lang="ru-RU" dirty="0">
                <a:solidFill>
                  <a:srgbClr val="FF0000"/>
                </a:solidFill>
              </a:rPr>
              <a:t>Задачи:</a:t>
            </a:r>
          </a:p>
          <a:p>
            <a:pPr marL="0" indent="0">
              <a:buNone/>
            </a:pPr>
            <a:r>
              <a:rPr lang="ru-RU" dirty="0"/>
              <a:t>• Уточнить и обогатить знания детей о русских народных сказках.</a:t>
            </a:r>
          </a:p>
          <a:p>
            <a:pPr marL="0" indent="0">
              <a:buNone/>
            </a:pPr>
            <a:r>
              <a:rPr lang="ru-RU" dirty="0"/>
              <a:t>• Упражнять в умении узнавать сказки по заданию.</a:t>
            </a:r>
          </a:p>
          <a:p>
            <a:pPr marL="0" indent="0">
              <a:buNone/>
            </a:pPr>
            <a:r>
              <a:rPr lang="ru-RU" dirty="0"/>
              <a:t>• Закрепить знания детей о сказке, как литературном жанре.</a:t>
            </a:r>
          </a:p>
          <a:p>
            <a:pPr marL="0" indent="0">
              <a:buNone/>
            </a:pPr>
            <a:r>
              <a:rPr lang="ru-RU" dirty="0"/>
              <a:t>• Развивать память, мышление, связную речь, воображение.</a:t>
            </a:r>
          </a:p>
          <a:p>
            <a:pPr marL="0" indent="0">
              <a:buNone/>
            </a:pPr>
            <a:r>
              <a:rPr lang="ru-RU" dirty="0"/>
              <a:t>• Развивать навык работы в коллективе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• </a:t>
            </a:r>
            <a:r>
              <a:rPr lang="ru-RU" dirty="0"/>
              <a:t>Обогащать словарный запас детей.</a:t>
            </a:r>
          </a:p>
          <a:p>
            <a:pPr marL="0" indent="0">
              <a:buNone/>
            </a:pPr>
            <a:r>
              <a:rPr lang="ru-RU" dirty="0"/>
              <a:t>• Прививать интерес к литературному чтению.</a:t>
            </a:r>
          </a:p>
          <a:p>
            <a:pPr marL="0" indent="0">
              <a:buNone/>
            </a:pPr>
            <a:r>
              <a:rPr lang="ru-RU" dirty="0"/>
              <a:t>• Способствовать сплочению детского коллектива.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963012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Acer\Desktop\ведьма-146845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2143116"/>
            <a:ext cx="2296789" cy="276767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643570" y="4786322"/>
            <a:ext cx="914400" cy="285752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500042"/>
            <a:ext cx="929141" cy="95141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9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cer\Desktop\8f1294abc7ea857fb3553f4c833f0fd7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C:\Users\Acer\Desktop\envelope-308015_12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1894" y="2143116"/>
            <a:ext cx="756964" cy="785818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cer\Desktop\по работе\litieraturnyikalamburplanietaskazok_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2071678"/>
            <a:ext cx="1005837" cy="983246"/>
          </a:xfrm>
          <a:prstGeom prst="roundRect">
            <a:avLst/>
          </a:prstGeom>
          <a:noFill/>
        </p:spPr>
      </p:pic>
      <p:pic>
        <p:nvPicPr>
          <p:cNvPr id="2051" name="Picture 3" descr="C:\Users\Acer\Desktop\по работе\litieraturnyikalamburplanietaskazok_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4071942"/>
            <a:ext cx="1119511" cy="1225615"/>
          </a:xfrm>
          <a:prstGeom prst="roundRect">
            <a:avLst/>
          </a:prstGeom>
          <a:noFill/>
        </p:spPr>
      </p:pic>
      <p:pic>
        <p:nvPicPr>
          <p:cNvPr id="1026" name="Picture 2" descr="C:\Users\Acer\Desktop\i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26" y="3143248"/>
            <a:ext cx="515941" cy="7143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cer\Desktop\по работе\phpLScPTn_moi-lyubimye-skazki_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643050"/>
            <a:ext cx="1643074" cy="1673039"/>
          </a:xfrm>
          <a:prstGeom prst="roundRect">
            <a:avLst/>
          </a:prstGeom>
          <a:noFill/>
        </p:spPr>
      </p:pic>
      <p:pic>
        <p:nvPicPr>
          <p:cNvPr id="3075" name="Picture 3" descr="C:\Users\Acer\Desktop\hello_html_m17977c3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8890" y="3429000"/>
            <a:ext cx="1256052" cy="1428760"/>
          </a:xfrm>
          <a:prstGeom prst="roundRect">
            <a:avLst/>
          </a:prstGeom>
          <a:noFill/>
        </p:spPr>
      </p:pic>
      <p:pic>
        <p:nvPicPr>
          <p:cNvPr id="4" name="Picture 2" descr="C:\Users\Acer\Desktop\i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6050" y="2643182"/>
            <a:ext cx="877100" cy="12144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cer\Desktop\img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000240"/>
            <a:ext cx="1285884" cy="1361519"/>
          </a:xfrm>
          <a:prstGeom prst="roundRect">
            <a:avLst/>
          </a:prstGeom>
          <a:noFill/>
        </p:spPr>
      </p:pic>
      <p:pic>
        <p:nvPicPr>
          <p:cNvPr id="4099" name="Picture 3" descr="C:\Users\Acer\Desktop\detsad-141393-14441093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4000504"/>
            <a:ext cx="1435148" cy="1463502"/>
          </a:xfrm>
          <a:prstGeom prst="roundRect">
            <a:avLst/>
          </a:prstGeom>
          <a:noFill/>
        </p:spPr>
      </p:pic>
      <p:pic>
        <p:nvPicPr>
          <p:cNvPr id="4" name="Picture 2" descr="C:\Users\Acer\Desktop\i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1736" y="3071810"/>
            <a:ext cx="670723" cy="928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cer\Desktop\unnam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2928934"/>
            <a:ext cx="1627651" cy="162765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784678" y="4789623"/>
            <a:ext cx="1785950" cy="914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357166"/>
            <a:ext cx="906927" cy="92869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9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3000372"/>
            <a:ext cx="914400" cy="914400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714612" y="307181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357158" y="1643050"/>
            <a:ext cx="1500198" cy="1357322"/>
          </a:xfrm>
          <a:prstGeom prst="triangl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2428860" y="1571612"/>
            <a:ext cx="1417894" cy="148590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57158" y="4357694"/>
            <a:ext cx="914400" cy="914400"/>
          </a:xfrm>
          <a:prstGeom prst="ellipse">
            <a:avLst/>
          </a:prstGeom>
          <a:solidFill>
            <a:srgbClr val="FF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643042" y="4357694"/>
            <a:ext cx="914400" cy="91440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932354" y="4357694"/>
            <a:ext cx="914400" cy="914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" descr="C:\Users\Acer\Desktop\i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11978" y="1164300"/>
            <a:ext cx="1098311" cy="1520738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4429124" y="314324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 rot="1245555">
            <a:off x="5699751" y="3087232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cer\Desktop\hello_html_3bac82a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2071678"/>
            <a:ext cx="3000396" cy="20663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376</TotalTime>
  <Words>114</Words>
  <Application>Microsoft Office PowerPoint</Application>
  <PresentationFormat>Экран (4:3)</PresentationFormat>
  <Paragraphs>18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«Путешествие в страну сказок»</vt:lpstr>
      <vt:lpstr>Квест- игра  «Путешествие в страну сказок»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Acer</cp:lastModifiedBy>
  <cp:revision>42</cp:revision>
  <dcterms:created xsi:type="dcterms:W3CDTF">2021-01-31T13:59:51Z</dcterms:created>
  <dcterms:modified xsi:type="dcterms:W3CDTF">2021-04-15T18:01:54Z</dcterms:modified>
</cp:coreProperties>
</file>