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1A7E0C9-7551-4DC5-94C2-8D13DE7C879F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5BCC5F0-5BD9-421D-B6C3-D05AE186EAE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/>
              <a:t>Растем правильно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556001"/>
            <a:ext cx="7272808" cy="1473200"/>
          </a:xfrm>
        </p:spPr>
        <p:txBody>
          <a:bodyPr>
            <a:normAutofit/>
          </a:bodyPr>
          <a:lstStyle/>
          <a:p>
            <a:pPr algn="ctr"/>
            <a:r>
              <a:rPr lang="ru-RU" sz="3000" dirty="0"/>
              <a:t>(как сформировать правильную осанку)</a:t>
            </a:r>
          </a:p>
        </p:txBody>
      </p:sp>
    </p:spTree>
    <p:extLst>
      <p:ext uri="{BB962C8B-B14F-4D97-AF65-F5344CB8AC3E}">
        <p14:creationId xmlns:p14="http://schemas.microsoft.com/office/powerpoint/2010/main" val="270739653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472608"/>
          </a:xfrm>
        </p:spPr>
        <p:txBody>
          <a:bodyPr>
            <a:normAutofit/>
          </a:bodyPr>
          <a:lstStyle/>
          <a:p>
            <a:pPr algn="just">
              <a:buClrTx/>
            </a:pPr>
            <a:r>
              <a:rPr lang="ru-RU" dirty="0"/>
              <a:t>Одна из главных проблем детей дошкольного возраста  - искривление позвоночника и неправильная осанка. Позвоночник является основой нашего скелета, от него отходят многочисленные нервные окончания, которые отвечают за работу всех органов в нашем организме. Если строение и деятельность позвоночника нарушается, то это приводит к нарушению проведения нервного импульса от спинного мозга к тканям и клеткам в различных участках нашего тела, что приводит, со временем, к различным нарушениям и заболеваниям. </a:t>
            </a:r>
          </a:p>
          <a:p>
            <a:pPr algn="just">
              <a:buClrTx/>
            </a:pPr>
            <a:r>
              <a:rPr lang="ru-RU" dirty="0"/>
              <a:t>Вот почему так важно следить за правильной осанкой.</a:t>
            </a:r>
          </a:p>
          <a:p>
            <a:pPr algn="just">
              <a:buClrTx/>
            </a:pPr>
            <a:r>
              <a:rPr lang="ru-RU" dirty="0"/>
              <a:t>Осанка – это привычная поза непринужденно стоящего или сидящего человека. Этот навык человек приобретает с младенческого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83910233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4464496" cy="453650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Научите будущего школьника правильно сидеть, опираясь на спинку стула.</a:t>
            </a:r>
          </a:p>
          <a:p>
            <a:pPr algn="just"/>
            <a:r>
              <a:rPr lang="ru-RU" dirty="0"/>
              <a:t>Ноги должны всей ступней стоять на полу или поставке.</a:t>
            </a:r>
          </a:p>
          <a:p>
            <a:pPr algn="just"/>
            <a:r>
              <a:rPr lang="ru-RU" dirty="0"/>
              <a:t>Мебель, которой пользуется ребенок, должна соответствовать его возрасту и росту.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для родителей</a:t>
            </a:r>
          </a:p>
        </p:txBody>
      </p:sp>
      <p:pic>
        <p:nvPicPr>
          <p:cNvPr id="2050" name="Picture 2" descr="https://ds05.infourok.ru/uploads/ex/0695/000ceb5c-862c6708/hello_html_m45b8d4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16831"/>
            <a:ext cx="3878020" cy="358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80558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3888432" cy="453650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Не нагружайте рюкзак ребенка. Масса рюкзака не должна превышать 10% от массы тела ребенка.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для родителей</a:t>
            </a:r>
          </a:p>
        </p:txBody>
      </p:sp>
      <p:pic>
        <p:nvPicPr>
          <p:cNvPr id="3074" name="Picture 2" descr="https://ae01.alicdn.com/kf/HTB12gGQd21H3KVjSZFHq6zKppXai/-.jpg_q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7" r="8972"/>
          <a:stretch/>
        </p:blipFill>
        <p:spPr bwMode="auto">
          <a:xfrm>
            <a:off x="5684094" y="1631819"/>
            <a:ext cx="2880322" cy="3625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content-arn2-1.cdninstagram.com/v/t51.2885-15/e35/59634031_659260561183593_1119157880820559986_n.jpg?_nc_ht=scontent-arn2-1.cdninstagram.com&amp;_nc_cat=109&amp;_nc_ohc=suLGY33lOcoAX8loStR&amp;oh=ef284026d190b19697a510c095f7648a&amp;oe=5E9BE0C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41650"/>
            <a:ext cx="3416350" cy="34163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674807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4104456" cy="453650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Приобретите специальный ортопедический матрас в кроватку. У дошкольника позвоночник растет, формируются физиологические изгибы. Если ребенок спит на мягкой, прогибающейся поверхности, форма позвоночника нарушается.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для родителей</a:t>
            </a:r>
          </a:p>
        </p:txBody>
      </p:sp>
      <p:pic>
        <p:nvPicPr>
          <p:cNvPr id="4098" name="Picture 2" descr="http://torez.ua/sites/alchevsk.ua/files/b9e09bfbc73468bb94c38915eee462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606" y="2420888"/>
            <a:ext cx="4256222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47964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16832"/>
            <a:ext cx="4104456" cy="4536504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Водить ребенка в бассейн 2-3 раза в неделю. Плавание улучшает осанку.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для родителей</a:t>
            </a:r>
          </a:p>
        </p:txBody>
      </p:sp>
      <p:pic>
        <p:nvPicPr>
          <p:cNvPr id="5122" name="Picture 2" descr="https://avatars.mds.yandex.net/get-zen_doc/59919/pub_5d414eb19c944620835b953a_5d414ec335c8d822832b471d/scale_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39"/>
            <a:ext cx="3960440" cy="2640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fs01.cap.ru/www19-10/batyr/news/2019/12/18/bf599a9f-5313-46c1-9a24-cefd08a7d4eb/swim-school-classes-website-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5226727" cy="2678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58859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4248472" cy="475252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Ежедневно делайте с малышами гимнастику. Занятия любым видом спорта способствуют формированию правильной осанки.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Рекомендации для родителей</a:t>
            </a:r>
          </a:p>
        </p:txBody>
      </p:sp>
      <p:pic>
        <p:nvPicPr>
          <p:cNvPr id="6146" name="Picture 2" descr="https://bobr.by/data/comp/comp30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55" r="7289"/>
          <a:stretch/>
        </p:blipFill>
        <p:spPr bwMode="auto">
          <a:xfrm>
            <a:off x="6660231" y="1487294"/>
            <a:ext cx="2307837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avatars.mds.yandex.net/get-pdb/245485/28eb81cc-da22-43f9-aca3-d46dda6d07eb/s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71" y="4309818"/>
            <a:ext cx="4467459" cy="2170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pdb/224463/9a561b48-bfde-4bdf-8887-ffd6c7b31937/s1200?webp=fals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652" y="4223598"/>
            <a:ext cx="3449159" cy="22908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0289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00808"/>
            <a:ext cx="8496944" cy="475252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Заметив даже небольшое нарушение осанки, обязательно покажите ребенка ортопеду.</a:t>
            </a:r>
          </a:p>
          <a:p>
            <a:pPr algn="just"/>
            <a:r>
              <a:rPr lang="ru-RU" dirty="0"/>
              <a:t>Нераспознанный сколиоз прогрессирует в подростковом возрасте. Особенно быстро это происходит, когда затронут грудной отдел позвоночника.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ВНИМАНИЕ!</a:t>
            </a:r>
          </a:p>
        </p:txBody>
      </p:sp>
      <p:pic>
        <p:nvPicPr>
          <p:cNvPr id="7170" name="Picture 2" descr="https://medtyumen.ru/wp-content/uploads/2019/09/shutterstock_4644209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933056"/>
            <a:ext cx="4176464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412830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267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Candara</vt:lpstr>
      <vt:lpstr>Symbol</vt:lpstr>
      <vt:lpstr>Волна</vt:lpstr>
      <vt:lpstr>Растем правильно</vt:lpstr>
      <vt:lpstr>Презентация PowerPoint</vt:lpstr>
      <vt:lpstr>Рекомендации для родителей</vt:lpstr>
      <vt:lpstr>Рекомендации для родителей</vt:lpstr>
      <vt:lpstr>Рекомендации для родителей</vt:lpstr>
      <vt:lpstr>Рекомендации для родителей</vt:lpstr>
      <vt:lpstr>Рекомендации для родителей</vt:lpstr>
      <vt:lpstr>ВНИМАНИЕ!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Аня</dc:creator>
  <cp:lastModifiedBy>Пользователь</cp:lastModifiedBy>
  <cp:revision>8</cp:revision>
  <dcterms:created xsi:type="dcterms:W3CDTF">2020-03-06T17:06:17Z</dcterms:created>
  <dcterms:modified xsi:type="dcterms:W3CDTF">2021-04-15T09:57:57Z</dcterms:modified>
</cp:coreProperties>
</file>