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9" r:id="rId5"/>
    <p:sldId id="260" r:id="rId6"/>
    <p:sldId id="261" r:id="rId7"/>
    <p:sldId id="262" r:id="rId8"/>
    <p:sldId id="268" r:id="rId9"/>
    <p:sldId id="265" r:id="rId10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yandex.ua/turbo/avatars/get-turbo/3532373/rth5327c7a50b96ac6ef7cfe0380e5e2c2b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vatars.mds.yandex.net/get-turbo/3936454/rth0f7d507ea7963c5af65a4fd76c6198a6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-24"/>
            <a:ext cx="8953560" cy="6858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turbo/3927819/rthed7724a4f5ea239aefd82f72948d3f31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turbo/3953785/rth5eee2ecc5f468ccd37394ea412369f92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5352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turbo/3984891/rth67c6df72789491092af841fa9552d392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vatars.mds.yandex.net/get-turbo/2699070/rth454bdb135a50cc60b83d8555c02c98e0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53528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turbo/3822459/rthfb36b2f2566c7f12648a49f4073ab6fa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avatars.mds.yandex.net/get-turbo/3963448/rthe7a65d2117b0521bfc5600abc954fa51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vatars.mds.yandex.net/get-turbo/3918180/rthe1d9f100296683d3b2b8faad72c8407e/max_g480_c12_r4x3_pd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Алексей</dc:creator>
  <cp:lastModifiedBy>Алексей</cp:lastModifiedBy>
  <cp:revision>2</cp:revision>
  <dcterms:created xsi:type="dcterms:W3CDTF">2021-04-15T15:58:26Z</dcterms:created>
  <dcterms:modified xsi:type="dcterms:W3CDTF">2021-04-15T16:06:02Z</dcterms:modified>
</cp:coreProperties>
</file>