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72" r:id="rId9"/>
    <p:sldId id="263" r:id="rId10"/>
    <p:sldId id="265" r:id="rId11"/>
    <p:sldId id="273" r:id="rId12"/>
    <p:sldId id="270" r:id="rId13"/>
    <p:sldId id="266" r:id="rId14"/>
    <p:sldId id="267" r:id="rId15"/>
    <p:sldId id="269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1474" y="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21.10.2020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7158" y="214290"/>
            <a:ext cx="8429684" cy="2071702"/>
          </a:xfrm>
        </p:spPr>
        <p:txBody>
          <a:bodyPr>
            <a:normAutofit/>
          </a:bodyPr>
          <a:lstStyle/>
          <a:p>
            <a:r>
              <a:rPr lang="ru-RU" sz="6000" dirty="0"/>
              <a:t>Секрет псевдонима Старого </a:t>
            </a:r>
            <a:r>
              <a:rPr lang="ru-RU" sz="6000" dirty="0" err="1"/>
              <a:t>Арзамасца</a:t>
            </a:r>
            <a:endParaRPr lang="ru-RU" sz="6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0034" y="2357430"/>
            <a:ext cx="8286808" cy="857256"/>
          </a:xfrm>
        </p:spPr>
        <p:txBody>
          <a:bodyPr/>
          <a:lstStyle/>
          <a:p>
            <a:r>
              <a:rPr lang="ru-RU" i="1" dirty="0"/>
              <a:t>исследовательская работа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143504" y="3714752"/>
            <a:ext cx="378618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/>
              <a:t>Выполнила</a:t>
            </a:r>
            <a:r>
              <a:rPr lang="ru-RU" sz="2400" dirty="0"/>
              <a:t>: ученица 9 класса</a:t>
            </a:r>
          </a:p>
          <a:p>
            <a:r>
              <a:rPr lang="ru-RU" sz="2400" dirty="0"/>
              <a:t>Ершова Ангелина</a:t>
            </a:r>
          </a:p>
          <a:p>
            <a:r>
              <a:rPr lang="ru-RU" sz="2400" b="1" dirty="0"/>
              <a:t>Научный руководитель</a:t>
            </a:r>
            <a:r>
              <a:rPr lang="ru-RU" sz="2400" dirty="0"/>
              <a:t>: учитель русского языка и литературы </a:t>
            </a:r>
            <a:r>
              <a:rPr lang="ru-RU" sz="2400" dirty="0" err="1"/>
              <a:t>Мишарина</a:t>
            </a:r>
            <a:r>
              <a:rPr lang="ru-RU" sz="2400" dirty="0"/>
              <a:t> Е.Г.</a:t>
            </a:r>
          </a:p>
        </p:txBody>
      </p:sp>
      <p:pic>
        <p:nvPicPr>
          <p:cNvPr id="5" name="Рисунок 4" descr="пуш  о очках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28596" y="3071810"/>
            <a:ext cx="2933055" cy="352951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42852"/>
            <a:ext cx="9144000" cy="1143000"/>
          </a:xfrm>
        </p:spPr>
        <p:txBody>
          <a:bodyPr>
            <a:noAutofit/>
          </a:bodyPr>
          <a:lstStyle/>
          <a:p>
            <a:r>
              <a:rPr lang="ru-RU" sz="5400" i="1" dirty="0"/>
              <a:t>«Видение в какой-то ограде»</a:t>
            </a:r>
          </a:p>
        </p:txBody>
      </p:sp>
      <p:pic>
        <p:nvPicPr>
          <p:cNvPr id="4" name="Содержимое 3" descr="магия слов22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68792" y="1700808"/>
            <a:ext cx="2924190" cy="403652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3214678" y="1643050"/>
            <a:ext cx="5929322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/>
              <a:t>Однажды дипломат Д.Н. Блудов по дороге в Оренбургскую губернию  остановился в </a:t>
            </a:r>
            <a:r>
              <a:rPr lang="ru-RU" sz="4400" dirty="0" err="1"/>
              <a:t>арзамасской</a:t>
            </a:r>
            <a:r>
              <a:rPr lang="ru-RU" sz="4400" dirty="0"/>
              <a:t> гостинице…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arzamas200_share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23528" y="450432"/>
            <a:ext cx="8363272" cy="61469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dirty="0"/>
              <a:t>Город Арзамас</a:t>
            </a:r>
          </a:p>
        </p:txBody>
      </p:sp>
      <p:pic>
        <p:nvPicPr>
          <p:cNvPr id="4" name="Содержимое 3" descr="1427092984_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47449" y="2060848"/>
            <a:ext cx="2408327" cy="288051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2771800" y="2214554"/>
            <a:ext cx="6192688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/>
              <a:t>По утверждению </a:t>
            </a:r>
            <a:r>
              <a:rPr lang="ru-RU" sz="2800" dirty="0" err="1"/>
              <a:t>арзамасских</a:t>
            </a:r>
            <a:r>
              <a:rPr lang="ru-RU" sz="2800" dirty="0"/>
              <a:t> пушкинистов, этот город принимал у себя поэта 9  раз: 7 раз проездом в Болдино и обратно и 2 раза – с попыткой прорваться сквозь карантин.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0e6ee01890f30a237d0f71acc9c97e66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1373142"/>
            <a:ext cx="3531699" cy="51522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3779912" y="1484785"/>
            <a:ext cx="5364088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u="sng" dirty="0"/>
              <a:t>Филипп </a:t>
            </a:r>
            <a:r>
              <a:rPr lang="ru-RU" sz="3600" u="sng" dirty="0" err="1"/>
              <a:t>Дзядко</a:t>
            </a:r>
            <a:r>
              <a:rPr lang="ru-RU" sz="3600" i="1" dirty="0"/>
              <a:t>: « … самое прекрасное общество в  истории России. … Арзамас – название небольшого российского города, в котором сходится многое из того, что я люблю в нашей стране».</a:t>
            </a:r>
          </a:p>
        </p:txBody>
      </p:sp>
      <p:pic>
        <p:nvPicPr>
          <p:cNvPr id="6" name="Содержимое 3" descr="Arzamas_Log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23528" y="0"/>
            <a:ext cx="8501122" cy="12687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571480"/>
          </a:xfrm>
        </p:spPr>
        <p:txBody>
          <a:bodyPr>
            <a:normAutofit fontScale="90000"/>
          </a:bodyPr>
          <a:lstStyle/>
          <a:p>
            <a:r>
              <a:rPr lang="ru-RU" dirty="0"/>
              <a:t>Выводы: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785794"/>
            <a:ext cx="9144000" cy="6072206"/>
          </a:xfrm>
        </p:spPr>
        <p:txBody>
          <a:bodyPr>
            <a:normAutofit lnSpcReduction="10000"/>
          </a:bodyPr>
          <a:lstStyle/>
          <a:p>
            <a:pPr marL="514350" indent="-514350">
              <a:buAutoNum type="arabicPeriod"/>
            </a:pPr>
            <a:r>
              <a:rPr lang="ru-RU" dirty="0"/>
              <a:t>Псевдонимом </a:t>
            </a:r>
            <a:r>
              <a:rPr lang="ru-RU" dirty="0" err="1"/>
              <a:t>Арзамасец</a:t>
            </a:r>
            <a:r>
              <a:rPr lang="ru-RU" dirty="0"/>
              <a:t> и Старый </a:t>
            </a:r>
            <a:r>
              <a:rPr lang="ru-RU" dirty="0" err="1"/>
              <a:t>Арзамасец</a:t>
            </a:r>
            <a:r>
              <a:rPr lang="ru-RU" dirty="0"/>
              <a:t> А.С. Пушкин подписывался 5 раз – с 1825 по 1828  г.г.</a:t>
            </a:r>
          </a:p>
          <a:p>
            <a:pPr marL="514350" indent="-514350">
              <a:buAutoNum type="arabicPeriod"/>
            </a:pPr>
            <a:r>
              <a:rPr lang="ru-RU" dirty="0"/>
              <a:t>Эти псевдонимы возникли из-за участия Пушкина в литературном обществе «Арзамас», ратовавшем за новизну русского литературного языка.</a:t>
            </a:r>
          </a:p>
          <a:p>
            <a:pPr marL="514350" indent="-514350">
              <a:buAutoNum type="arabicPeriod"/>
            </a:pPr>
            <a:r>
              <a:rPr lang="ru-RU" dirty="0"/>
              <a:t>В городе Арзамасе Пушкин, вероятно, бывал проездом.</a:t>
            </a:r>
          </a:p>
          <a:p>
            <a:pPr marL="514350" indent="-514350">
              <a:buAutoNum type="arabicPeriod"/>
            </a:pPr>
            <a:r>
              <a:rPr lang="ru-RU" dirty="0"/>
              <a:t>Благодаря А.С. Пушкину Арзамас продолжает существовать и через 200 лет – в виде </a:t>
            </a:r>
            <a:r>
              <a:rPr lang="ru-RU" dirty="0" err="1"/>
              <a:t>интернет-проекта</a:t>
            </a:r>
            <a:r>
              <a:rPr lang="ru-RU" dirty="0"/>
              <a:t>.</a:t>
            </a:r>
          </a:p>
          <a:p>
            <a:pPr marL="514350" indent="-514350">
              <a:buAutoNum type="arabicPeriod"/>
            </a:pPr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85860"/>
            <a:ext cx="8229600" cy="4840303"/>
          </a:xfrm>
        </p:spPr>
        <p:txBody>
          <a:bodyPr/>
          <a:lstStyle/>
          <a:p>
            <a:pPr algn="ctr">
              <a:buNone/>
            </a:pPr>
            <a:r>
              <a:rPr lang="ru-RU" dirty="0"/>
              <a:t> </a:t>
            </a:r>
            <a:r>
              <a:rPr lang="ru-RU" sz="6600" dirty="0"/>
              <a:t>Спасибо</a:t>
            </a:r>
          </a:p>
          <a:p>
            <a:pPr algn="ctr">
              <a:buNone/>
            </a:pPr>
            <a:r>
              <a:rPr lang="ru-RU" sz="6600" dirty="0"/>
              <a:t>за</a:t>
            </a:r>
          </a:p>
          <a:p>
            <a:pPr algn="ctr">
              <a:buNone/>
            </a:pPr>
            <a:r>
              <a:rPr lang="ru-RU" sz="6600" dirty="0"/>
              <a:t>внимание 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39850"/>
          </a:xfrm>
        </p:spPr>
        <p:txBody>
          <a:bodyPr>
            <a:normAutofit/>
          </a:bodyPr>
          <a:lstStyle/>
          <a:p>
            <a:r>
              <a:rPr lang="ru-RU" sz="4800" dirty="0"/>
              <a:t>Цель работы: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071678"/>
            <a:ext cx="8229600" cy="4054485"/>
          </a:xfrm>
        </p:spPr>
        <p:txBody>
          <a:bodyPr>
            <a:normAutofit/>
          </a:bodyPr>
          <a:lstStyle/>
          <a:p>
            <a:r>
              <a:rPr lang="ru-RU" sz="3600" dirty="0"/>
              <a:t>Выяснение происхождения псевдонима А.С. Пушкина </a:t>
            </a:r>
            <a:r>
              <a:rPr lang="ru-RU" sz="3600" i="1" dirty="0"/>
              <a:t>Старый </a:t>
            </a:r>
            <a:r>
              <a:rPr lang="ru-RU" sz="3600" i="1" dirty="0" err="1"/>
              <a:t>Арзамасец</a:t>
            </a:r>
            <a:r>
              <a:rPr lang="ru-RU" sz="3600" dirty="0"/>
              <a:t>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dirty="0"/>
              <a:t>Задачи исследования: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57364"/>
            <a:ext cx="8229600" cy="4572032"/>
          </a:xfrm>
        </p:spPr>
        <p:txBody>
          <a:bodyPr/>
          <a:lstStyle/>
          <a:p>
            <a:r>
              <a:rPr lang="ru-RU" dirty="0"/>
              <a:t>Найти источники с подписью </a:t>
            </a:r>
            <a:r>
              <a:rPr lang="ru-RU" i="1" dirty="0"/>
              <a:t>Старый </a:t>
            </a:r>
            <a:r>
              <a:rPr lang="ru-RU" i="1" dirty="0" err="1"/>
              <a:t>Арзамасец</a:t>
            </a:r>
            <a:r>
              <a:rPr lang="ru-RU" i="1" dirty="0"/>
              <a:t>.</a:t>
            </a:r>
          </a:p>
          <a:p>
            <a:r>
              <a:rPr lang="ru-RU" dirty="0"/>
              <a:t>Исследовать обстоятельства, при которых эти источники были написаны.</a:t>
            </a:r>
          </a:p>
          <a:p>
            <a:r>
              <a:rPr lang="ru-RU" dirty="0"/>
              <a:t>Изучить литературу, посвященную этому вопросу.</a:t>
            </a:r>
          </a:p>
          <a:p>
            <a:r>
              <a:rPr lang="ru-RU" dirty="0"/>
              <a:t>Сделать выводы.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dirty="0"/>
              <a:t>Гипотеза</a:t>
            </a:r>
          </a:p>
        </p:txBody>
      </p:sp>
      <p:pic>
        <p:nvPicPr>
          <p:cNvPr id="4" name="Содержимое 3" descr="вопрос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51520" y="1772816"/>
            <a:ext cx="2232247" cy="2952328"/>
          </a:xfrm>
        </p:spPr>
      </p:pic>
      <p:sp>
        <p:nvSpPr>
          <p:cNvPr id="6" name="TextBox 5"/>
          <p:cNvSpPr txBox="1"/>
          <p:nvPr/>
        </p:nvSpPr>
        <p:spPr>
          <a:xfrm>
            <a:off x="2627784" y="1844824"/>
            <a:ext cx="6264696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i="1" dirty="0"/>
              <a:t>Псевдоним «Старый </a:t>
            </a:r>
            <a:r>
              <a:rPr lang="ru-RU" sz="3600" i="1" dirty="0" err="1"/>
              <a:t>Арзамасец</a:t>
            </a:r>
            <a:r>
              <a:rPr lang="ru-RU" sz="3600" i="1" dirty="0"/>
              <a:t>» появился после посещения А.С. Пушкиным города Арзамаса Нижегородской области.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dirty="0"/>
              <a:t>Псевдонимы Пушкина</a:t>
            </a:r>
          </a:p>
        </p:txBody>
      </p:sp>
      <p:pic>
        <p:nvPicPr>
          <p:cNvPr id="4" name="Содержимое 3" descr="AAMm3HlRyv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85720" y="1714488"/>
            <a:ext cx="2786082" cy="37147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3214678" y="1785926"/>
            <a:ext cx="5643602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/>
              <a:t>Иванов, Сверчок, Александр  НКШП, Иегуда Хламида, Француз, 1…14-16, </a:t>
            </a:r>
          </a:p>
          <a:p>
            <a:r>
              <a:rPr lang="ru-RU" sz="3200" dirty="0"/>
              <a:t>Иван Петрович Белкин, </a:t>
            </a:r>
          </a:p>
          <a:p>
            <a:r>
              <a:rPr lang="ru-RU" sz="3200" dirty="0" err="1"/>
              <a:t>Феофилакт</a:t>
            </a:r>
            <a:r>
              <a:rPr lang="ru-RU" sz="3200" dirty="0"/>
              <a:t> </a:t>
            </a:r>
            <a:r>
              <a:rPr lang="ru-RU" sz="3200" dirty="0" err="1"/>
              <a:t>Косичкин</a:t>
            </a:r>
            <a:r>
              <a:rPr lang="ru-RU" sz="3200" dirty="0"/>
              <a:t>,  А.Б., Н.К., Я, П., **,</a:t>
            </a:r>
          </a:p>
          <a:p>
            <a:r>
              <a:rPr lang="ru-RU" sz="3200" dirty="0"/>
              <a:t> </a:t>
            </a:r>
            <a:r>
              <a:rPr lang="ru-RU" sz="3200" dirty="0" err="1"/>
              <a:t>Арз</a:t>
            </a:r>
            <a:r>
              <a:rPr lang="ru-RU" sz="3200" dirty="0"/>
              <a:t>., Ст. </a:t>
            </a:r>
            <a:r>
              <a:rPr lang="ru-RU" sz="3200" dirty="0" err="1"/>
              <a:t>Арз</a:t>
            </a:r>
            <a:r>
              <a:rPr lang="ru-RU" sz="3200" dirty="0"/>
              <a:t>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39850"/>
          </a:xfrm>
        </p:spPr>
        <p:txBody>
          <a:bodyPr>
            <a:normAutofit/>
          </a:bodyPr>
          <a:lstStyle/>
          <a:p>
            <a:r>
              <a:rPr lang="ru-RU" sz="4800" i="1" dirty="0"/>
              <a:t>«</a:t>
            </a:r>
            <a:r>
              <a:rPr lang="ru-RU" sz="4800" i="1" dirty="0" err="1"/>
              <a:t>Арзамасец</a:t>
            </a:r>
            <a:r>
              <a:rPr lang="ru-RU" sz="4800" i="1" dirty="0"/>
              <a:t>»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214554"/>
            <a:ext cx="8229600" cy="3911609"/>
          </a:xfrm>
        </p:spPr>
        <p:txBody>
          <a:bodyPr/>
          <a:lstStyle/>
          <a:p>
            <a:pPr>
              <a:buNone/>
            </a:pPr>
            <a:r>
              <a:rPr lang="ru-RU" sz="3600" dirty="0"/>
              <a:t>1. Стихотворное послание В.А. Жуковскому (1816г).</a:t>
            </a:r>
          </a:p>
          <a:p>
            <a:pPr>
              <a:buNone/>
            </a:pPr>
            <a:r>
              <a:rPr lang="ru-RU" sz="3600" dirty="0"/>
              <a:t>2. Эпиграмма в альманахе «Северные цветы» (1828г.).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428604"/>
            <a:ext cx="8229600" cy="1143000"/>
          </a:xfrm>
        </p:spPr>
        <p:txBody>
          <a:bodyPr>
            <a:normAutofit/>
          </a:bodyPr>
          <a:lstStyle/>
          <a:p>
            <a:r>
              <a:rPr lang="ru-RU" sz="4800" i="1" dirty="0"/>
              <a:t>«Старый </a:t>
            </a:r>
            <a:r>
              <a:rPr lang="ru-RU" sz="4800" i="1" dirty="0" err="1"/>
              <a:t>Арзамасец</a:t>
            </a:r>
            <a:r>
              <a:rPr lang="ru-RU" sz="4800" i="1" dirty="0"/>
              <a:t>»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214554"/>
            <a:ext cx="8229600" cy="3911609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600" dirty="0"/>
              <a:t>1. Письмо П.А. Вяземскому (25.01.1825).</a:t>
            </a:r>
          </a:p>
          <a:p>
            <a:pPr>
              <a:buNone/>
            </a:pPr>
            <a:r>
              <a:rPr lang="ru-RU" sz="3600" dirty="0"/>
              <a:t>2. Письмо П.А. Вяземскому (13.07.1825).</a:t>
            </a:r>
          </a:p>
          <a:p>
            <a:pPr>
              <a:buNone/>
            </a:pPr>
            <a:r>
              <a:rPr lang="ru-RU" sz="3600" dirty="0"/>
              <a:t>3. Критическая статья в 12м сборнике «Московский телеграф» (09.06.1825).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i="1" dirty="0"/>
              <a:t>«Благослови, поэт!»</a:t>
            </a:r>
          </a:p>
        </p:txBody>
      </p:sp>
      <p:pic>
        <p:nvPicPr>
          <p:cNvPr id="4" name="Содержимое 3" descr="жук.jpe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95536" y="1916832"/>
            <a:ext cx="3313808" cy="42484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3635897" y="2204864"/>
            <a:ext cx="5328592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/>
              <a:t>Василий Андреевич Жуковский – поэт, один из главных участников литературного общества «Арзамас»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96974"/>
          </a:xfrm>
        </p:spPr>
        <p:txBody>
          <a:bodyPr>
            <a:noAutofit/>
          </a:bodyPr>
          <a:lstStyle/>
          <a:p>
            <a:r>
              <a:rPr lang="ru-RU" dirty="0"/>
              <a:t>Литературное общество «Арзамас»</a:t>
            </a:r>
          </a:p>
        </p:txBody>
      </p:sp>
      <p:pic>
        <p:nvPicPr>
          <p:cNvPr id="4" name="Содержимое 3" descr="arzamas-face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42844" y="2000240"/>
            <a:ext cx="2357454" cy="40005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extBox 5"/>
          <p:cNvSpPr txBox="1"/>
          <p:nvPr/>
        </p:nvSpPr>
        <p:spPr>
          <a:xfrm>
            <a:off x="2643174" y="2000240"/>
            <a:ext cx="6500826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/>
              <a:t>Это </a:t>
            </a:r>
            <a:r>
              <a:rPr lang="ru-RU" sz="2400" u="sng" dirty="0"/>
              <a:t>дружеское закрытое общество  </a:t>
            </a:r>
            <a:r>
              <a:rPr lang="ru-RU" sz="2400" dirty="0"/>
              <a:t>1815-1818  г.г.</a:t>
            </a:r>
          </a:p>
          <a:p>
            <a:endParaRPr lang="ru-RU" sz="2400" dirty="0"/>
          </a:p>
          <a:p>
            <a:r>
              <a:rPr lang="ru-RU" sz="2400" dirty="0"/>
              <a:t>Его </a:t>
            </a:r>
            <a:r>
              <a:rPr lang="ru-RU" sz="2400" u="sng" dirty="0"/>
              <a:t>члены</a:t>
            </a:r>
            <a:r>
              <a:rPr lang="ru-RU" sz="2400" dirty="0"/>
              <a:t> – литературные и политические деятели.</a:t>
            </a:r>
          </a:p>
          <a:p>
            <a:r>
              <a:rPr lang="ru-RU" sz="2400" u="sng" dirty="0"/>
              <a:t>Цель</a:t>
            </a:r>
            <a:r>
              <a:rPr lang="ru-RU" sz="2400" dirty="0"/>
              <a:t> – противостоять литературному обществу «Беседа любителей русского слова».</a:t>
            </a:r>
          </a:p>
          <a:p>
            <a:r>
              <a:rPr lang="ru-RU" sz="2400" u="sng" dirty="0"/>
              <a:t>Философия</a:t>
            </a:r>
            <a:r>
              <a:rPr lang="ru-RU" sz="2400" dirty="0"/>
              <a:t> – открытость всему новому в языке и литературе.</a:t>
            </a:r>
          </a:p>
          <a:p>
            <a:r>
              <a:rPr lang="ru-RU" sz="2400" u="sng" dirty="0"/>
              <a:t>Формат заседаний </a:t>
            </a:r>
            <a:r>
              <a:rPr lang="ru-RU" sz="2400" dirty="0"/>
              <a:t>– неофициальный, шутовской.</a:t>
            </a:r>
          </a:p>
          <a:p>
            <a:endParaRPr lang="ru-RU" sz="24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289</TotalTime>
  <Words>435</Words>
  <Application>Microsoft Office PowerPoint</Application>
  <PresentationFormat>Экран (4:3)</PresentationFormat>
  <Paragraphs>48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8" baseType="lpstr">
      <vt:lpstr>Arial</vt:lpstr>
      <vt:lpstr>Calibri</vt:lpstr>
      <vt:lpstr>Тема Office</vt:lpstr>
      <vt:lpstr>Секрет псевдонима Старого Арзамасца</vt:lpstr>
      <vt:lpstr>Цель работы:</vt:lpstr>
      <vt:lpstr>Задачи исследования:</vt:lpstr>
      <vt:lpstr>Гипотеза</vt:lpstr>
      <vt:lpstr>Псевдонимы Пушкина</vt:lpstr>
      <vt:lpstr>«Арзамасец»</vt:lpstr>
      <vt:lpstr>«Старый Арзамасец»</vt:lpstr>
      <vt:lpstr>«Благослови, поэт!»</vt:lpstr>
      <vt:lpstr>Литературное общество «Арзамас»</vt:lpstr>
      <vt:lpstr>«Видение в какой-то ограде»</vt:lpstr>
      <vt:lpstr>Презентация PowerPoint</vt:lpstr>
      <vt:lpstr>Город Арзамас</vt:lpstr>
      <vt:lpstr>Презентация PowerPoint</vt:lpstr>
      <vt:lpstr>Выводы: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Екатерина Мишарина</dc:creator>
  <cp:lastModifiedBy>admin</cp:lastModifiedBy>
  <cp:revision>46</cp:revision>
  <dcterms:created xsi:type="dcterms:W3CDTF">2019-01-22T05:44:43Z</dcterms:created>
  <dcterms:modified xsi:type="dcterms:W3CDTF">2020-10-21T14:15:42Z</dcterms:modified>
</cp:coreProperties>
</file>